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1" r:id="rId5"/>
    <p:sldMasterId id="2147483722" r:id="rId6"/>
    <p:sldMasterId id="2147483723" r:id="rId7"/>
    <p:sldMasterId id="2147483724" r:id="rId8"/>
    <p:sldMasterId id="214748372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Lst>
  <p:sldSz cy="5143500" cx="9144000"/>
  <p:notesSz cx="6858000" cy="9144000"/>
  <p:embeddedFontLst>
    <p:embeddedFont>
      <p:font typeface="Montserrat Light"/>
      <p:regular r:id="rId20"/>
      <p:bold r:id="rId21"/>
      <p:italic r:id="rId22"/>
      <p:boldItalic r:id="rId23"/>
    </p:embeddedFont>
    <p:embeddedFont>
      <p:font typeface="Quattrocento Sans"/>
      <p:regular r:id="rId24"/>
      <p:bold r:id="rId25"/>
      <p:italic r:id="rId26"/>
      <p:boldItalic r:id="rId27"/>
    </p:embeddedFont>
    <p:embeddedFont>
      <p:font typeface="Arial Black"/>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79E9FA-6411-4459-9967-86D86731659C}">
  <a:tblStyle styleId="{5979E9FA-6411-4459-9967-86D8673165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regular.fntdata"/><Relationship Id="rId22" Type="http://schemas.openxmlformats.org/officeDocument/2006/relationships/font" Target="fonts/MontserratLight-italic.fntdata"/><Relationship Id="rId21" Type="http://schemas.openxmlformats.org/officeDocument/2006/relationships/font" Target="fonts/MontserratLight-bold.fntdata"/><Relationship Id="rId24" Type="http://schemas.openxmlformats.org/officeDocument/2006/relationships/font" Target="fonts/QuattrocentoSans-regular.fntdata"/><Relationship Id="rId23" Type="http://schemas.openxmlformats.org/officeDocument/2006/relationships/font" Target="fonts/MontserratLight-boldItalic.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26" Type="http://schemas.openxmlformats.org/officeDocument/2006/relationships/font" Target="fonts/QuattrocentoSans-italic.fntdata"/><Relationship Id="rId25" Type="http://schemas.openxmlformats.org/officeDocument/2006/relationships/font" Target="fonts/QuattrocentoSans-bold.fntdata"/><Relationship Id="rId28" Type="http://schemas.openxmlformats.org/officeDocument/2006/relationships/font" Target="fonts/ArialBlack-regular.fntdata"/><Relationship Id="rId27" Type="http://schemas.openxmlformats.org/officeDocument/2006/relationships/font" Target="fonts/QuattrocentoSa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e2b10801d_2_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ce2b10801d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e2b10801d_7_1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ce2b10801d_7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e2b10801d_2_1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ce2b10801d_2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e2b10801d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ce2b10801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e2b10801d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ce2b10801d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e2b10801d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ce2b10801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ce2b10801d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ce2b10801d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e2b10801d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ce2b10801d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e2b10801d_2_30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ce2b10801d_2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hyperlink" Target="http://www.gatewaydigital.eu/"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hyperlink" Target="http://www.gatewaydigital.eu/"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jp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 Id="rId3"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 Id="rId3"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www.gatewaytechnolabs.com/" TargetMode="External"/><Relationship Id="rId3" Type="http://schemas.openxmlformats.org/officeDocument/2006/relationships/image" Target="../media/image10.png"/><Relationship Id="rId4"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digifacets.com/" TargetMode="External"/><Relationship Id="rId3" Type="http://schemas.openxmlformats.org/officeDocument/2006/relationships/image" Target="../media/image18.png"/><Relationship Id="rId4" Type="http://schemas.openxmlformats.org/officeDocument/2006/relationships/hyperlink" Target="http://www.gatewaytechnolabs.com/" TargetMode="External"/><Relationship Id="rId5"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b="0" l="0" r="0" t="0"/>
          <a:stretch/>
        </p:blipFill>
        <p:spPr>
          <a:xfrm>
            <a:off x="378" y="4869191"/>
            <a:ext cx="9143622" cy="274309"/>
          </a:xfrm>
          <a:prstGeom prst="rect">
            <a:avLst/>
          </a:prstGeom>
          <a:noFill/>
          <a:ln>
            <a:noFill/>
          </a:ln>
        </p:spPr>
      </p:pic>
      <p:grpSp>
        <p:nvGrpSpPr>
          <p:cNvPr id="62" name="Google Shape;62;p15"/>
          <p:cNvGrpSpPr/>
          <p:nvPr/>
        </p:nvGrpSpPr>
        <p:grpSpPr>
          <a:xfrm>
            <a:off x="6835857" y="4857353"/>
            <a:ext cx="300578" cy="300432"/>
            <a:chOff x="9007162" y="6249540"/>
            <a:chExt cx="596050" cy="595760"/>
          </a:xfrm>
        </p:grpSpPr>
        <p:sp>
          <p:nvSpPr>
            <p:cNvPr id="63" name="Google Shape;63;p15"/>
            <p:cNvSpPr/>
            <p:nvPr/>
          </p:nvSpPr>
          <p:spPr>
            <a:xfrm>
              <a:off x="9007162" y="6249540"/>
              <a:ext cx="595762" cy="595760"/>
            </a:xfrm>
            <a:prstGeom prst="ellipse">
              <a:avLst/>
            </a:prstGeom>
            <a:solidFill>
              <a:srgbClr val="F9F9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64" name="Google Shape;64;p15"/>
            <p:cNvPicPr preferRelativeResize="0"/>
            <p:nvPr/>
          </p:nvPicPr>
          <p:blipFill rotWithShape="1">
            <a:blip r:embed="rId3">
              <a:alphaModFix/>
            </a:blip>
            <a:srcRect b="65134" l="11718" r="71967" t="13139"/>
            <a:stretch/>
          </p:blipFill>
          <p:spPr>
            <a:xfrm>
              <a:off x="9021779" y="6257412"/>
              <a:ext cx="581433" cy="547400"/>
            </a:xfrm>
            <a:prstGeom prst="rect">
              <a:avLst/>
            </a:prstGeom>
            <a:noFill/>
            <a:ln>
              <a:noFill/>
            </a:ln>
          </p:spPr>
        </p:pic>
      </p:grpSp>
      <p:sp>
        <p:nvSpPr>
          <p:cNvPr id="65" name="Google Shape;65;p15"/>
          <p:cNvSpPr txBox="1"/>
          <p:nvPr>
            <p:ph type="title"/>
          </p:nvPr>
        </p:nvSpPr>
        <p:spPr>
          <a:xfrm>
            <a:off x="0" y="0"/>
            <a:ext cx="6506790" cy="33798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0F75BC"/>
              </a:buClr>
              <a:buSzPts val="2000"/>
              <a:buFont typeface="Calibri"/>
              <a:buNone/>
              <a:defRPr sz="2000">
                <a:solidFill>
                  <a:srgbClr val="0F75BC"/>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9" name="Google Shape;6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1" name="Google Shape;81;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 name="Shape 84"/>
        <p:cNvGrpSpPr/>
        <p:nvPr/>
      </p:nvGrpSpPr>
      <p:grpSpPr>
        <a:xfrm>
          <a:off x="0" y="0"/>
          <a:ext cx="0" cy="0"/>
          <a:chOff x="0" y="0"/>
          <a:chExt cx="0" cy="0"/>
        </a:xfrm>
      </p:grpSpPr>
      <p:sp>
        <p:nvSpPr>
          <p:cNvPr id="85" name="Google Shape;85;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1" name="Shape 91"/>
        <p:cNvGrpSpPr/>
        <p:nvPr/>
      </p:nvGrpSpPr>
      <p:grpSpPr>
        <a:xfrm>
          <a:off x="0" y="0"/>
          <a:ext cx="0" cy="0"/>
          <a:chOff x="0" y="0"/>
          <a:chExt cx="0" cy="0"/>
        </a:xfrm>
      </p:grpSpPr>
      <p:sp>
        <p:nvSpPr>
          <p:cNvPr id="92" name="Google Shape;92;p2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4" name="Google Shape;94;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6" name="Google Shape;96;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8" name="Google Shape;108;p2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2" name="Shape 112"/>
        <p:cNvGrpSpPr/>
        <p:nvPr/>
      </p:nvGrpSpPr>
      <p:grpSpPr>
        <a:xfrm>
          <a:off x="0" y="0"/>
          <a:ext cx="0" cy="0"/>
          <a:chOff x="0" y="0"/>
          <a:chExt cx="0" cy="0"/>
        </a:xfrm>
      </p:grpSpPr>
      <p:sp>
        <p:nvSpPr>
          <p:cNvPr id="113" name="Google Shape;113;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3"/>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5" name="Google Shape;115;p2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5" name="Shape 125"/>
        <p:cNvGrpSpPr/>
        <p:nvPr/>
      </p:nvGrpSpPr>
      <p:grpSpPr>
        <a:xfrm>
          <a:off x="0" y="0"/>
          <a:ext cx="0" cy="0"/>
          <a:chOff x="0" y="0"/>
          <a:chExt cx="0" cy="0"/>
        </a:xfrm>
      </p:grpSpPr>
      <p:sp>
        <p:nvSpPr>
          <p:cNvPr id="126" name="Google Shape;126;p25"/>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5"/>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37" name="Shape 137"/>
        <p:cNvGrpSpPr/>
        <p:nvPr/>
      </p:nvGrpSpPr>
      <p:grpSpPr>
        <a:xfrm>
          <a:off x="0" y="0"/>
          <a:ext cx="0" cy="0"/>
          <a:chOff x="0" y="0"/>
          <a:chExt cx="0" cy="0"/>
        </a:xfrm>
      </p:grpSpPr>
      <p:pic>
        <p:nvPicPr>
          <p:cNvPr id="138" name="Google Shape;138;p27"/>
          <p:cNvPicPr preferRelativeResize="0"/>
          <p:nvPr/>
        </p:nvPicPr>
        <p:blipFill rotWithShape="1">
          <a:blip r:embed="rId2">
            <a:alphaModFix/>
          </a:blip>
          <a:srcRect b="0" l="0" r="0" t="0"/>
          <a:stretch/>
        </p:blipFill>
        <p:spPr>
          <a:xfrm>
            <a:off x="378" y="4869191"/>
            <a:ext cx="9143622" cy="274309"/>
          </a:xfrm>
          <a:prstGeom prst="rect">
            <a:avLst/>
          </a:prstGeom>
          <a:noFill/>
          <a:ln>
            <a:noFill/>
          </a:ln>
        </p:spPr>
      </p:pic>
      <p:grpSp>
        <p:nvGrpSpPr>
          <p:cNvPr id="139" name="Google Shape;139;p27"/>
          <p:cNvGrpSpPr/>
          <p:nvPr/>
        </p:nvGrpSpPr>
        <p:grpSpPr>
          <a:xfrm>
            <a:off x="6835857" y="4857353"/>
            <a:ext cx="300578" cy="300432"/>
            <a:chOff x="9007162" y="6249540"/>
            <a:chExt cx="596050" cy="595760"/>
          </a:xfrm>
        </p:grpSpPr>
        <p:sp>
          <p:nvSpPr>
            <p:cNvPr id="140" name="Google Shape;140;p27"/>
            <p:cNvSpPr/>
            <p:nvPr/>
          </p:nvSpPr>
          <p:spPr>
            <a:xfrm>
              <a:off x="9007162" y="6249540"/>
              <a:ext cx="595762" cy="595760"/>
            </a:xfrm>
            <a:prstGeom prst="ellipse">
              <a:avLst/>
            </a:prstGeom>
            <a:solidFill>
              <a:srgbClr val="F9F9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41" name="Google Shape;141;p27"/>
            <p:cNvPicPr preferRelativeResize="0"/>
            <p:nvPr/>
          </p:nvPicPr>
          <p:blipFill rotWithShape="1">
            <a:blip r:embed="rId3">
              <a:alphaModFix/>
            </a:blip>
            <a:srcRect b="65134" l="11718" r="71967" t="13139"/>
            <a:stretch/>
          </p:blipFill>
          <p:spPr>
            <a:xfrm>
              <a:off x="9021779" y="6257412"/>
              <a:ext cx="581433" cy="547400"/>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2" name="Shape 142"/>
        <p:cNvGrpSpPr/>
        <p:nvPr/>
      </p:nvGrpSpPr>
      <p:grpSpPr>
        <a:xfrm>
          <a:off x="0" y="0"/>
          <a:ext cx="0" cy="0"/>
          <a:chOff x="0" y="0"/>
          <a:chExt cx="0" cy="0"/>
        </a:xfrm>
      </p:grpSpPr>
      <p:sp>
        <p:nvSpPr>
          <p:cNvPr id="143" name="Google Shape;143;p2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2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5" name="Google Shape;145;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8" name="Shape 148"/>
        <p:cNvGrpSpPr/>
        <p:nvPr/>
      </p:nvGrpSpPr>
      <p:grpSpPr>
        <a:xfrm>
          <a:off x="0" y="0"/>
          <a:ext cx="0" cy="0"/>
          <a:chOff x="0" y="0"/>
          <a:chExt cx="0" cy="0"/>
        </a:xfrm>
      </p:grpSpPr>
      <p:sp>
        <p:nvSpPr>
          <p:cNvPr id="149" name="Google Shape;149;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2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4" name="Shape 154"/>
        <p:cNvGrpSpPr/>
        <p:nvPr/>
      </p:nvGrpSpPr>
      <p:grpSpPr>
        <a:xfrm>
          <a:off x="0" y="0"/>
          <a:ext cx="0" cy="0"/>
          <a:chOff x="0" y="0"/>
          <a:chExt cx="0" cy="0"/>
        </a:xfrm>
      </p:grpSpPr>
      <p:sp>
        <p:nvSpPr>
          <p:cNvPr id="155" name="Google Shape;155;p30"/>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 name="Google Shape;156;p3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57" name="Google Shape;157;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0" name="Shape 160"/>
        <p:cNvGrpSpPr/>
        <p:nvPr/>
      </p:nvGrpSpPr>
      <p:grpSpPr>
        <a:xfrm>
          <a:off x="0" y="0"/>
          <a:ext cx="0" cy="0"/>
          <a:chOff x="0" y="0"/>
          <a:chExt cx="0" cy="0"/>
        </a:xfrm>
      </p:grpSpPr>
      <p:sp>
        <p:nvSpPr>
          <p:cNvPr id="161" name="Google Shape;161;p3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2" name="Google Shape;162;p31"/>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3" name="Google Shape;163;p3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4" name="Google Shape;164;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6" name="Google Shape;166;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7" name="Shape 167"/>
        <p:cNvGrpSpPr/>
        <p:nvPr/>
      </p:nvGrpSpPr>
      <p:grpSpPr>
        <a:xfrm>
          <a:off x="0" y="0"/>
          <a:ext cx="0" cy="0"/>
          <a:chOff x="0" y="0"/>
          <a:chExt cx="0" cy="0"/>
        </a:xfrm>
      </p:grpSpPr>
      <p:sp>
        <p:nvSpPr>
          <p:cNvPr id="168" name="Google Shape;168;p32"/>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9" name="Google Shape;169;p32"/>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0" name="Google Shape;170;p32"/>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1" name="Google Shape;171;p32"/>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2" name="Google Shape;172;p32"/>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3" name="Google Shape;173;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6" name="Shape 176"/>
        <p:cNvGrpSpPr/>
        <p:nvPr/>
      </p:nvGrpSpPr>
      <p:grpSpPr>
        <a:xfrm>
          <a:off x="0" y="0"/>
          <a:ext cx="0" cy="0"/>
          <a:chOff x="0" y="0"/>
          <a:chExt cx="0" cy="0"/>
        </a:xfrm>
      </p:grpSpPr>
      <p:sp>
        <p:nvSpPr>
          <p:cNvPr id="177" name="Google Shape;177;p3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8" name="Google Shape;178;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1" name="Shape 181"/>
        <p:cNvGrpSpPr/>
        <p:nvPr/>
      </p:nvGrpSpPr>
      <p:grpSpPr>
        <a:xfrm>
          <a:off x="0" y="0"/>
          <a:ext cx="0" cy="0"/>
          <a:chOff x="0" y="0"/>
          <a:chExt cx="0" cy="0"/>
        </a:xfrm>
      </p:grpSpPr>
      <p:sp>
        <p:nvSpPr>
          <p:cNvPr id="182" name="Google Shape;182;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5" name="Shape 185"/>
        <p:cNvGrpSpPr/>
        <p:nvPr/>
      </p:nvGrpSpPr>
      <p:grpSpPr>
        <a:xfrm>
          <a:off x="0" y="0"/>
          <a:ext cx="0" cy="0"/>
          <a:chOff x="0" y="0"/>
          <a:chExt cx="0" cy="0"/>
        </a:xfrm>
      </p:grpSpPr>
      <p:sp>
        <p:nvSpPr>
          <p:cNvPr id="186" name="Google Shape;186;p3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7" name="Google Shape;187;p35"/>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88" name="Google Shape;188;p3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9" name="Google Shape;189;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2" name="Shape 192"/>
        <p:cNvGrpSpPr/>
        <p:nvPr/>
      </p:nvGrpSpPr>
      <p:grpSpPr>
        <a:xfrm>
          <a:off x="0" y="0"/>
          <a:ext cx="0" cy="0"/>
          <a:chOff x="0" y="0"/>
          <a:chExt cx="0" cy="0"/>
        </a:xfrm>
      </p:grpSpPr>
      <p:sp>
        <p:nvSpPr>
          <p:cNvPr id="193" name="Google Shape;193;p3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4" name="Google Shape;194;p36"/>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95" name="Google Shape;195;p3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96" name="Google Shape;196;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9" name="Shape 199"/>
        <p:cNvGrpSpPr/>
        <p:nvPr/>
      </p:nvGrpSpPr>
      <p:grpSpPr>
        <a:xfrm>
          <a:off x="0" y="0"/>
          <a:ext cx="0" cy="0"/>
          <a:chOff x="0" y="0"/>
          <a:chExt cx="0" cy="0"/>
        </a:xfrm>
      </p:grpSpPr>
      <p:sp>
        <p:nvSpPr>
          <p:cNvPr id="200" name="Google Shape;200;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1" name="Google Shape;201;p37"/>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2" name="Google Shape;202;p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3" name="Google Shape;203;p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4" name="Google Shape;204;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5" name="Shape 205"/>
        <p:cNvGrpSpPr/>
        <p:nvPr/>
      </p:nvGrpSpPr>
      <p:grpSpPr>
        <a:xfrm>
          <a:off x="0" y="0"/>
          <a:ext cx="0" cy="0"/>
          <a:chOff x="0" y="0"/>
          <a:chExt cx="0" cy="0"/>
        </a:xfrm>
      </p:grpSpPr>
      <p:sp>
        <p:nvSpPr>
          <p:cNvPr id="206" name="Google Shape;206;p38"/>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7" name="Google Shape;207;p38"/>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8" name="Google Shape;208;p3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9" name="Google Shape;209;p3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0" name="Google Shape;210;p3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11" name="Shape 211"/>
        <p:cNvGrpSpPr/>
        <p:nvPr/>
      </p:nvGrpSpPr>
      <p:grpSpPr>
        <a:xfrm>
          <a:off x="0" y="0"/>
          <a:ext cx="0" cy="0"/>
          <a:chOff x="0" y="0"/>
          <a:chExt cx="0" cy="0"/>
        </a:xfrm>
      </p:grpSpPr>
      <p:pic>
        <p:nvPicPr>
          <p:cNvPr id="212" name="Google Shape;212;p39"/>
          <p:cNvPicPr preferRelativeResize="0"/>
          <p:nvPr/>
        </p:nvPicPr>
        <p:blipFill rotWithShape="1">
          <a:blip r:embed="rId2">
            <a:alphaModFix/>
          </a:blip>
          <a:srcRect b="0" l="0" r="0" t="0"/>
          <a:stretch/>
        </p:blipFill>
        <p:spPr>
          <a:xfrm>
            <a:off x="378" y="4869191"/>
            <a:ext cx="9143622" cy="274309"/>
          </a:xfrm>
          <a:prstGeom prst="rect">
            <a:avLst/>
          </a:prstGeom>
          <a:noFill/>
          <a:ln>
            <a:noFill/>
          </a:ln>
        </p:spPr>
      </p:pic>
      <p:grpSp>
        <p:nvGrpSpPr>
          <p:cNvPr id="213" name="Google Shape;213;p39"/>
          <p:cNvGrpSpPr/>
          <p:nvPr/>
        </p:nvGrpSpPr>
        <p:grpSpPr>
          <a:xfrm>
            <a:off x="6835857" y="4857353"/>
            <a:ext cx="300578" cy="300432"/>
            <a:chOff x="9007162" y="6249540"/>
            <a:chExt cx="596050" cy="595760"/>
          </a:xfrm>
        </p:grpSpPr>
        <p:sp>
          <p:nvSpPr>
            <p:cNvPr id="214" name="Google Shape;214;p39"/>
            <p:cNvSpPr/>
            <p:nvPr/>
          </p:nvSpPr>
          <p:spPr>
            <a:xfrm>
              <a:off x="9007162" y="6249540"/>
              <a:ext cx="595762" cy="595760"/>
            </a:xfrm>
            <a:prstGeom prst="ellipse">
              <a:avLst/>
            </a:prstGeom>
            <a:solidFill>
              <a:srgbClr val="F9F9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15" name="Google Shape;215;p39"/>
            <p:cNvPicPr preferRelativeResize="0"/>
            <p:nvPr/>
          </p:nvPicPr>
          <p:blipFill rotWithShape="1">
            <a:blip r:embed="rId3">
              <a:alphaModFix/>
            </a:blip>
            <a:srcRect b="0" l="0" r="0" t="0"/>
            <a:stretch/>
          </p:blipFill>
          <p:spPr>
            <a:xfrm>
              <a:off x="9021779" y="6257412"/>
              <a:ext cx="581433" cy="547400"/>
            </a:xfrm>
            <a:prstGeom prst="rect">
              <a:avLst/>
            </a:prstGeom>
            <a:noFill/>
            <a:ln>
              <a:noFill/>
            </a:ln>
          </p:spPr>
        </p:pic>
      </p:grpSp>
      <p:sp>
        <p:nvSpPr>
          <p:cNvPr id="216" name="Google Shape;216;p39"/>
          <p:cNvSpPr txBox="1"/>
          <p:nvPr>
            <p:ph type="title"/>
          </p:nvPr>
        </p:nvSpPr>
        <p:spPr>
          <a:xfrm>
            <a:off x="88992" y="2390"/>
            <a:ext cx="6506790" cy="33798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0F75BC"/>
              </a:buClr>
              <a:buSzPts val="2000"/>
              <a:buFont typeface="Calibri"/>
              <a:buNone/>
              <a:defRPr sz="2000">
                <a:solidFill>
                  <a:srgbClr val="0F75BC"/>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23" name="Shape 223"/>
        <p:cNvGrpSpPr/>
        <p:nvPr/>
      </p:nvGrpSpPr>
      <p:grpSpPr>
        <a:xfrm>
          <a:off x="0" y="0"/>
          <a:ext cx="0" cy="0"/>
          <a:chOff x="0" y="0"/>
          <a:chExt cx="0" cy="0"/>
        </a:xfrm>
      </p:grpSpPr>
      <p:pic>
        <p:nvPicPr>
          <p:cNvPr id="224" name="Google Shape;224;p41"/>
          <p:cNvPicPr preferRelativeResize="0"/>
          <p:nvPr/>
        </p:nvPicPr>
        <p:blipFill rotWithShape="1">
          <a:blip r:embed="rId2">
            <a:alphaModFix/>
          </a:blip>
          <a:srcRect b="0" l="0" r="0" t="0"/>
          <a:stretch/>
        </p:blipFill>
        <p:spPr>
          <a:xfrm>
            <a:off x="378" y="4869191"/>
            <a:ext cx="9143622" cy="274309"/>
          </a:xfrm>
          <a:prstGeom prst="rect">
            <a:avLst/>
          </a:prstGeom>
          <a:noFill/>
          <a:ln>
            <a:noFill/>
          </a:ln>
        </p:spPr>
      </p:pic>
      <p:grpSp>
        <p:nvGrpSpPr>
          <p:cNvPr id="225" name="Google Shape;225;p41"/>
          <p:cNvGrpSpPr/>
          <p:nvPr/>
        </p:nvGrpSpPr>
        <p:grpSpPr>
          <a:xfrm>
            <a:off x="6835857" y="4857353"/>
            <a:ext cx="300578" cy="300432"/>
            <a:chOff x="9007162" y="6249540"/>
            <a:chExt cx="596050" cy="595760"/>
          </a:xfrm>
        </p:grpSpPr>
        <p:sp>
          <p:nvSpPr>
            <p:cNvPr id="226" name="Google Shape;226;p41"/>
            <p:cNvSpPr/>
            <p:nvPr/>
          </p:nvSpPr>
          <p:spPr>
            <a:xfrm>
              <a:off x="9007162" y="6249540"/>
              <a:ext cx="595762" cy="595760"/>
            </a:xfrm>
            <a:prstGeom prst="ellipse">
              <a:avLst/>
            </a:prstGeom>
            <a:solidFill>
              <a:srgbClr val="F9F9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id="227" name="Google Shape;227;p41"/>
            <p:cNvPicPr preferRelativeResize="0"/>
            <p:nvPr/>
          </p:nvPicPr>
          <p:blipFill rotWithShape="1">
            <a:blip r:embed="rId3">
              <a:alphaModFix/>
            </a:blip>
            <a:srcRect b="65134" l="11718" r="71967" t="13139"/>
            <a:stretch/>
          </p:blipFill>
          <p:spPr>
            <a:xfrm>
              <a:off x="9021779" y="6257412"/>
              <a:ext cx="581433" cy="547400"/>
            </a:xfrm>
            <a:prstGeom prst="rect">
              <a:avLst/>
            </a:prstGeom>
            <a:noFill/>
            <a:ln>
              <a:noFill/>
            </a:ln>
          </p:spPr>
        </p:pic>
      </p:grpSp>
      <p:sp>
        <p:nvSpPr>
          <p:cNvPr id="228" name="Google Shape;228;p41"/>
          <p:cNvSpPr txBox="1"/>
          <p:nvPr>
            <p:ph type="title"/>
          </p:nvPr>
        </p:nvSpPr>
        <p:spPr>
          <a:xfrm>
            <a:off x="88992" y="2390"/>
            <a:ext cx="6506790" cy="33798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0F75BC"/>
              </a:buClr>
              <a:buSzPts val="2000"/>
              <a:buFont typeface="Calibri"/>
              <a:buNone/>
              <a:defRPr sz="2000">
                <a:solidFill>
                  <a:srgbClr val="0F75BC"/>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229" name="Shape 229"/>
        <p:cNvGrpSpPr/>
        <p:nvPr/>
      </p:nvGrpSpPr>
      <p:grpSpPr>
        <a:xfrm>
          <a:off x="0" y="0"/>
          <a:ext cx="0" cy="0"/>
          <a:chOff x="0" y="0"/>
          <a:chExt cx="0" cy="0"/>
        </a:xfrm>
      </p:grpSpPr>
      <p:pic>
        <p:nvPicPr>
          <p:cNvPr id="230" name="Google Shape;230;p42"/>
          <p:cNvPicPr preferRelativeResize="0"/>
          <p:nvPr/>
        </p:nvPicPr>
        <p:blipFill rotWithShape="1">
          <a:blip r:embed="rId2">
            <a:alphaModFix/>
          </a:blip>
          <a:srcRect b="0" l="0" r="0" t="0"/>
          <a:stretch/>
        </p:blipFill>
        <p:spPr>
          <a:xfrm>
            <a:off x="7672299" y="0"/>
            <a:ext cx="1471701" cy="342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1" name="Shape 231"/>
        <p:cNvGrpSpPr/>
        <p:nvPr/>
      </p:nvGrpSpPr>
      <p:grpSpPr>
        <a:xfrm>
          <a:off x="0" y="0"/>
          <a:ext cx="0" cy="0"/>
          <a:chOff x="0" y="0"/>
          <a:chExt cx="0" cy="0"/>
        </a:xfrm>
      </p:grpSpPr>
      <p:sp>
        <p:nvSpPr>
          <p:cNvPr id="232" name="Google Shape;232;p4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3" name="Google Shape;233;p4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4" name="Google Shape;234;p4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235" name="Shape 235"/>
        <p:cNvGrpSpPr/>
        <p:nvPr/>
      </p:nvGrpSpPr>
      <p:grpSpPr>
        <a:xfrm>
          <a:off x="0" y="0"/>
          <a:ext cx="0" cy="0"/>
          <a:chOff x="0" y="0"/>
          <a:chExt cx="0" cy="0"/>
        </a:xfrm>
      </p:grpSpPr>
      <p:sp>
        <p:nvSpPr>
          <p:cNvPr id="236" name="Google Shape;236;p44"/>
          <p:cNvSpPr txBox="1"/>
          <p:nvPr>
            <p:ph type="title"/>
          </p:nvPr>
        </p:nvSpPr>
        <p:spPr>
          <a:xfrm>
            <a:off x="88992" y="2390"/>
            <a:ext cx="6506790" cy="33798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0F75BC"/>
              </a:buClr>
              <a:buSzPts val="2000"/>
              <a:buFont typeface="Calibri"/>
              <a:buNone/>
              <a:defRPr sz="2000">
                <a:solidFill>
                  <a:srgbClr val="0F75BC"/>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37" name="Google Shape;237;p44"/>
          <p:cNvPicPr preferRelativeResize="0"/>
          <p:nvPr/>
        </p:nvPicPr>
        <p:blipFill rotWithShape="1">
          <a:blip r:embed="rId2">
            <a:alphaModFix/>
          </a:blip>
          <a:srcRect b="0" l="0" r="0" t="0"/>
          <a:stretch/>
        </p:blipFill>
        <p:spPr>
          <a:xfrm>
            <a:off x="7672299" y="0"/>
            <a:ext cx="1471701" cy="3429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8" name="Shape 238"/>
        <p:cNvGrpSpPr/>
        <p:nvPr/>
      </p:nvGrpSpPr>
      <p:grpSpPr>
        <a:xfrm>
          <a:off x="0" y="0"/>
          <a:ext cx="0" cy="0"/>
          <a:chOff x="0" y="0"/>
          <a:chExt cx="0" cy="0"/>
        </a:xfrm>
      </p:grpSpPr>
      <p:sp>
        <p:nvSpPr>
          <p:cNvPr id="239" name="Google Shape;239;p4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0" name="Google Shape;240;p4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41" name="Google Shape;241;p4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2" name="Google Shape;242;p4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 name="Shape 244"/>
        <p:cNvGrpSpPr/>
        <p:nvPr/>
      </p:nvGrpSpPr>
      <p:grpSpPr>
        <a:xfrm>
          <a:off x="0" y="0"/>
          <a:ext cx="0" cy="0"/>
          <a:chOff x="0" y="0"/>
          <a:chExt cx="0" cy="0"/>
        </a:xfrm>
      </p:grpSpPr>
      <p:sp>
        <p:nvSpPr>
          <p:cNvPr id="245" name="Google Shape;245;p4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6" name="Google Shape;246;p4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7" name="Google Shape;247;p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4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9" name="Google Shape;249;p4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0" name="Shape 250"/>
        <p:cNvGrpSpPr/>
        <p:nvPr/>
      </p:nvGrpSpPr>
      <p:grpSpPr>
        <a:xfrm>
          <a:off x="0" y="0"/>
          <a:ext cx="0" cy="0"/>
          <a:chOff x="0" y="0"/>
          <a:chExt cx="0" cy="0"/>
        </a:xfrm>
      </p:grpSpPr>
      <p:sp>
        <p:nvSpPr>
          <p:cNvPr id="251" name="Google Shape;251;p4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2" name="Google Shape;252;p4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53" name="Google Shape;253;p4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4" name="Google Shape;254;p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5" name="Google Shape;255;p4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6" name="Shape 256"/>
        <p:cNvGrpSpPr/>
        <p:nvPr/>
      </p:nvGrpSpPr>
      <p:grpSpPr>
        <a:xfrm>
          <a:off x="0" y="0"/>
          <a:ext cx="0" cy="0"/>
          <a:chOff x="0" y="0"/>
          <a:chExt cx="0" cy="0"/>
        </a:xfrm>
      </p:grpSpPr>
      <p:sp>
        <p:nvSpPr>
          <p:cNvPr id="257" name="Google Shape;257;p4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8" name="Google Shape;258;p4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9" name="Google Shape;259;p4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0" name="Google Shape;260;p4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1" name="Google Shape;261;p4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3" name="Shape 263"/>
        <p:cNvGrpSpPr/>
        <p:nvPr/>
      </p:nvGrpSpPr>
      <p:grpSpPr>
        <a:xfrm>
          <a:off x="0" y="0"/>
          <a:ext cx="0" cy="0"/>
          <a:chOff x="0" y="0"/>
          <a:chExt cx="0" cy="0"/>
        </a:xfrm>
      </p:grpSpPr>
      <p:sp>
        <p:nvSpPr>
          <p:cNvPr id="264" name="Google Shape;264;p4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5" name="Google Shape;265;p4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66" name="Google Shape;266;p4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7" name="Google Shape;267;p4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68" name="Google Shape;268;p4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 name="Google Shape;269;p4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0" name="Google Shape;270;p4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1" name="Google Shape;271;p4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2" name="Shape 272"/>
        <p:cNvGrpSpPr/>
        <p:nvPr/>
      </p:nvGrpSpPr>
      <p:grpSpPr>
        <a:xfrm>
          <a:off x="0" y="0"/>
          <a:ext cx="0" cy="0"/>
          <a:chOff x="0" y="0"/>
          <a:chExt cx="0" cy="0"/>
        </a:xfrm>
      </p:grpSpPr>
      <p:sp>
        <p:nvSpPr>
          <p:cNvPr id="273" name="Google Shape;273;p5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4" name="Google Shape;274;p5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5" name="Google Shape;275;p5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6" name="Google Shape;276;p5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7" name="Shape 277"/>
        <p:cNvGrpSpPr/>
        <p:nvPr/>
      </p:nvGrpSpPr>
      <p:grpSpPr>
        <a:xfrm>
          <a:off x="0" y="0"/>
          <a:ext cx="0" cy="0"/>
          <a:chOff x="0" y="0"/>
          <a:chExt cx="0" cy="0"/>
        </a:xfrm>
      </p:grpSpPr>
      <p:sp>
        <p:nvSpPr>
          <p:cNvPr id="278" name="Google Shape;278;p5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9" name="Google Shape;279;p5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80" name="Google Shape;280;p5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81" name="Google Shape;281;p5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2" name="Google Shape;282;p5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3" name="Google Shape;283;p5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84" name="Shape 284"/>
        <p:cNvGrpSpPr/>
        <p:nvPr/>
      </p:nvGrpSpPr>
      <p:grpSpPr>
        <a:xfrm>
          <a:off x="0" y="0"/>
          <a:ext cx="0" cy="0"/>
          <a:chOff x="0" y="0"/>
          <a:chExt cx="0" cy="0"/>
        </a:xfrm>
      </p:grpSpPr>
      <p:sp>
        <p:nvSpPr>
          <p:cNvPr id="285" name="Google Shape;285;p5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6" name="Google Shape;286;p5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287" name="Google Shape;287;p5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88" name="Google Shape;288;p5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9" name="Google Shape;289;p5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0" name="Google Shape;290;p5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1" name="Shape 291"/>
        <p:cNvGrpSpPr/>
        <p:nvPr/>
      </p:nvGrpSpPr>
      <p:grpSpPr>
        <a:xfrm>
          <a:off x="0" y="0"/>
          <a:ext cx="0" cy="0"/>
          <a:chOff x="0" y="0"/>
          <a:chExt cx="0" cy="0"/>
        </a:xfrm>
      </p:grpSpPr>
      <p:sp>
        <p:nvSpPr>
          <p:cNvPr id="292" name="Google Shape;292;p5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3" name="Google Shape;293;p5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4" name="Google Shape;294;p5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5" name="Google Shape;295;p5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6" name="Google Shape;296;p5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7" name="Shape 297"/>
        <p:cNvGrpSpPr/>
        <p:nvPr/>
      </p:nvGrpSpPr>
      <p:grpSpPr>
        <a:xfrm>
          <a:off x="0" y="0"/>
          <a:ext cx="0" cy="0"/>
          <a:chOff x="0" y="0"/>
          <a:chExt cx="0" cy="0"/>
        </a:xfrm>
      </p:grpSpPr>
      <p:sp>
        <p:nvSpPr>
          <p:cNvPr id="298" name="Google Shape;298;p5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5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0" name="Google Shape;300;p5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p5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2" name="Google Shape;302;p5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303" name="Shape 303"/>
        <p:cNvGrpSpPr/>
        <p:nvPr/>
      </p:nvGrpSpPr>
      <p:grpSpPr>
        <a:xfrm>
          <a:off x="0" y="0"/>
          <a:ext cx="0" cy="0"/>
          <a:chOff x="0" y="0"/>
          <a:chExt cx="0" cy="0"/>
        </a:xfrm>
      </p:grpSpPr>
      <p:pic>
        <p:nvPicPr>
          <p:cNvPr id="304" name="Google Shape;304;p55"/>
          <p:cNvPicPr preferRelativeResize="0"/>
          <p:nvPr/>
        </p:nvPicPr>
        <p:blipFill rotWithShape="1">
          <a:blip r:embed="rId2">
            <a:alphaModFix/>
          </a:blip>
          <a:srcRect b="0" l="0" r="0" t="0"/>
          <a:stretch/>
        </p:blipFill>
        <p:spPr>
          <a:xfrm>
            <a:off x="7672299" y="0"/>
            <a:ext cx="1471701" cy="34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305" name="Shape 305"/>
        <p:cNvGrpSpPr/>
        <p:nvPr/>
      </p:nvGrpSpPr>
      <p:grpSpPr>
        <a:xfrm>
          <a:off x="0" y="0"/>
          <a:ext cx="0" cy="0"/>
          <a:chOff x="0" y="0"/>
          <a:chExt cx="0" cy="0"/>
        </a:xfrm>
      </p:grpSpPr>
      <p:pic>
        <p:nvPicPr>
          <p:cNvPr id="306" name="Google Shape;306;p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7" name="Google Shape;307;p56"/>
          <p:cNvSpPr/>
          <p:nvPr/>
        </p:nvSpPr>
        <p:spPr>
          <a:xfrm>
            <a:off x="572" y="-1"/>
            <a:ext cx="9143427" cy="34289"/>
          </a:xfrm>
          <a:prstGeom prst="rect">
            <a:avLst/>
          </a:prstGeom>
          <a:gradFill>
            <a:gsLst>
              <a:gs pos="0">
                <a:srgbClr val="0FA7CB"/>
              </a:gs>
              <a:gs pos="100000">
                <a:srgbClr val="F74FBF"/>
              </a:gs>
            </a:gsLst>
            <a:lin ang="0" scaled="0"/>
          </a:gradFill>
          <a:ln>
            <a:noFill/>
          </a:ln>
        </p:spPr>
        <p:txBody>
          <a:bodyPr anchorCtr="0" anchor="t" bIns="34275" lIns="68575" spcFirstLastPara="1" rIns="68575" wrap="square" tIns="34275">
            <a:noAutofit/>
          </a:bodyPr>
          <a:lstStyle/>
          <a:p>
            <a:pPr indent="0" lvl="0" marL="0" marR="0" rtl="0" algn="r">
              <a:lnSpc>
                <a:spcPct val="80000"/>
              </a:lnSpc>
              <a:spcBef>
                <a:spcPts val="0"/>
              </a:spcBef>
              <a:spcAft>
                <a:spcPts val="0"/>
              </a:spcAft>
              <a:buClr>
                <a:schemeClr val="dk1"/>
              </a:buClr>
              <a:buSzPts val="1100"/>
              <a:buFont typeface="Calibri"/>
              <a:buNone/>
            </a:pPr>
            <a:r>
              <a:t/>
            </a:r>
            <a:endParaRPr b="0" i="0" sz="1100" u="none" cap="none" strike="noStrike">
              <a:solidFill>
                <a:srgbClr val="FFFFFF"/>
              </a:solidFill>
              <a:latin typeface="Calibri"/>
              <a:ea typeface="Calibri"/>
              <a:cs typeface="Calibri"/>
              <a:sym typeface="Calibri"/>
            </a:endParaRPr>
          </a:p>
        </p:txBody>
      </p:sp>
      <p:grpSp>
        <p:nvGrpSpPr>
          <p:cNvPr id="308" name="Google Shape;308;p56"/>
          <p:cNvGrpSpPr/>
          <p:nvPr/>
        </p:nvGrpSpPr>
        <p:grpSpPr>
          <a:xfrm>
            <a:off x="1143" y="4939454"/>
            <a:ext cx="9142857" cy="204047"/>
            <a:chOff x="1524" y="6585938"/>
            <a:chExt cx="12190475" cy="272062"/>
          </a:xfrm>
        </p:grpSpPr>
        <p:sp>
          <p:nvSpPr>
            <p:cNvPr id="309" name="Google Shape;309;p56"/>
            <p:cNvSpPr/>
            <p:nvPr/>
          </p:nvSpPr>
          <p:spPr>
            <a:xfrm>
              <a:off x="1524" y="6585938"/>
              <a:ext cx="12190475" cy="272062"/>
            </a:xfrm>
            <a:prstGeom prst="rect">
              <a:avLst/>
            </a:prstGeom>
            <a:gradFill>
              <a:gsLst>
                <a:gs pos="0">
                  <a:srgbClr val="0FA7CB"/>
                </a:gs>
                <a:gs pos="100000">
                  <a:srgbClr val="F74FBF"/>
                </a:gs>
              </a:gsLst>
              <a:lin ang="0" scaled="0"/>
            </a:gradFill>
            <a:ln>
              <a:noFill/>
            </a:ln>
          </p:spPr>
          <p:txBody>
            <a:bodyPr anchorCtr="0" anchor="t" bIns="34275" lIns="68575" spcFirstLastPara="1" rIns="68575" wrap="square" tIns="34275">
              <a:noAutofit/>
            </a:bodyPr>
            <a:lstStyle/>
            <a:p>
              <a:pPr indent="0" lvl="0" marL="0" marR="0" rtl="0" algn="r">
                <a:lnSpc>
                  <a:spcPct val="80000"/>
                </a:lnSpc>
                <a:spcBef>
                  <a:spcPts val="0"/>
                </a:spcBef>
                <a:spcAft>
                  <a:spcPts val="0"/>
                </a:spcAft>
                <a:buClr>
                  <a:schemeClr val="dk1"/>
                </a:buClr>
                <a:buSzPts val="1100"/>
                <a:buFont typeface="Calibri"/>
                <a:buNone/>
              </a:pPr>
              <a:r>
                <a:t/>
              </a:r>
              <a:endParaRPr b="0" i="0" sz="1100" u="none" cap="none" strike="noStrike">
                <a:solidFill>
                  <a:srgbClr val="FFFFFF"/>
                </a:solidFill>
                <a:latin typeface="Calibri"/>
                <a:ea typeface="Calibri"/>
                <a:cs typeface="Calibri"/>
                <a:sym typeface="Calibri"/>
              </a:endParaRPr>
            </a:p>
          </p:txBody>
        </p:sp>
        <p:sp>
          <p:nvSpPr>
            <p:cNvPr id="310" name="Google Shape;310;p56">
              <a:hlinkClick r:id="rId3"/>
            </p:cNvPr>
            <p:cNvSpPr/>
            <p:nvPr/>
          </p:nvSpPr>
          <p:spPr>
            <a:xfrm>
              <a:off x="4462788" y="6600644"/>
              <a:ext cx="3266424" cy="230832"/>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700">
                  <a:solidFill>
                    <a:schemeClr val="lt1"/>
                  </a:solidFill>
                  <a:latin typeface="Trebuchet MS"/>
                  <a:ea typeface="Trebuchet MS"/>
                  <a:cs typeface="Trebuchet MS"/>
                  <a:sym typeface="Trebuchet MS"/>
                </a:rPr>
                <a:t>WWW.GATEWAYDIGITAL.SE</a:t>
              </a:r>
              <a:endParaRPr sz="1100"/>
            </a:p>
          </p:txBody>
        </p:sp>
        <p:sp>
          <p:nvSpPr>
            <p:cNvPr id="311" name="Google Shape;311;p56"/>
            <p:cNvSpPr/>
            <p:nvPr/>
          </p:nvSpPr>
          <p:spPr>
            <a:xfrm>
              <a:off x="76413" y="6600374"/>
              <a:ext cx="2996333" cy="223138"/>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sz="600">
                  <a:solidFill>
                    <a:schemeClr val="lt1"/>
                  </a:solidFill>
                  <a:latin typeface="Calibri"/>
                  <a:ea typeface="Calibri"/>
                  <a:cs typeface="Calibri"/>
                  <a:sym typeface="Calibri"/>
                </a:rPr>
                <a:t>© Gateway Digital - A Gateway Group Enterprise |  Confidential</a:t>
              </a:r>
              <a:endParaRPr sz="1100"/>
            </a:p>
          </p:txBody>
        </p:sp>
        <p:sp>
          <p:nvSpPr>
            <p:cNvPr id="312" name="Google Shape;312;p56"/>
            <p:cNvSpPr/>
            <p:nvPr/>
          </p:nvSpPr>
          <p:spPr>
            <a:xfrm>
              <a:off x="9402619" y="6592680"/>
              <a:ext cx="2689590"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700">
                  <a:solidFill>
                    <a:schemeClr val="lt1"/>
                  </a:solidFill>
                  <a:latin typeface="Calibri"/>
                  <a:ea typeface="Calibri"/>
                  <a:cs typeface="Calibri"/>
                  <a:sym typeface="Calibri"/>
                </a:rPr>
                <a:t>TRANSFORM - PEOPLE. WORK. EXPERIENCE.</a:t>
              </a:r>
              <a:endParaRPr sz="1100"/>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313" name="Shape 313"/>
        <p:cNvGrpSpPr/>
        <p:nvPr/>
      </p:nvGrpSpPr>
      <p:grpSpPr>
        <a:xfrm>
          <a:off x="0" y="0"/>
          <a:ext cx="0" cy="0"/>
          <a:chOff x="0" y="0"/>
          <a:chExt cx="0" cy="0"/>
        </a:xfrm>
      </p:grpSpPr>
      <p:pic>
        <p:nvPicPr>
          <p:cNvPr id="314" name="Google Shape;314;p5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5" name="Google Shape;315;p57"/>
          <p:cNvSpPr/>
          <p:nvPr/>
        </p:nvSpPr>
        <p:spPr>
          <a:xfrm>
            <a:off x="572" y="-1"/>
            <a:ext cx="9143427" cy="34289"/>
          </a:xfrm>
          <a:prstGeom prst="rect">
            <a:avLst/>
          </a:prstGeom>
          <a:gradFill>
            <a:gsLst>
              <a:gs pos="0">
                <a:srgbClr val="0FA7CB"/>
              </a:gs>
              <a:gs pos="100000">
                <a:srgbClr val="F74FBF"/>
              </a:gs>
            </a:gsLst>
            <a:lin ang="0" scaled="0"/>
          </a:gradFill>
          <a:ln>
            <a:noFill/>
          </a:ln>
        </p:spPr>
        <p:txBody>
          <a:bodyPr anchorCtr="0" anchor="t" bIns="34275" lIns="68575" spcFirstLastPara="1" rIns="68575" wrap="square" tIns="34275">
            <a:noAutofit/>
          </a:bodyPr>
          <a:lstStyle/>
          <a:p>
            <a:pPr indent="0" lvl="0" marL="0" marR="0" rtl="0" algn="r">
              <a:lnSpc>
                <a:spcPct val="80000"/>
              </a:lnSpc>
              <a:spcBef>
                <a:spcPts val="0"/>
              </a:spcBef>
              <a:spcAft>
                <a:spcPts val="0"/>
              </a:spcAft>
              <a:buClr>
                <a:schemeClr val="dk1"/>
              </a:buClr>
              <a:buSzPts val="1100"/>
              <a:buFont typeface="Calibri"/>
              <a:buNone/>
            </a:pPr>
            <a:r>
              <a:t/>
            </a:r>
            <a:endParaRPr b="0" i="0" sz="1100" u="none" cap="none" strike="noStrike">
              <a:solidFill>
                <a:srgbClr val="FFFFFF"/>
              </a:solidFill>
              <a:latin typeface="Calibri"/>
              <a:ea typeface="Calibri"/>
              <a:cs typeface="Calibri"/>
              <a:sym typeface="Calibri"/>
            </a:endParaRPr>
          </a:p>
        </p:txBody>
      </p:sp>
      <p:grpSp>
        <p:nvGrpSpPr>
          <p:cNvPr id="316" name="Google Shape;316;p57"/>
          <p:cNvGrpSpPr/>
          <p:nvPr/>
        </p:nvGrpSpPr>
        <p:grpSpPr>
          <a:xfrm>
            <a:off x="1143" y="4939454"/>
            <a:ext cx="9142857" cy="204047"/>
            <a:chOff x="1524" y="6585938"/>
            <a:chExt cx="12190475" cy="272062"/>
          </a:xfrm>
        </p:grpSpPr>
        <p:sp>
          <p:nvSpPr>
            <p:cNvPr id="317" name="Google Shape;317;p57"/>
            <p:cNvSpPr/>
            <p:nvPr/>
          </p:nvSpPr>
          <p:spPr>
            <a:xfrm>
              <a:off x="1524" y="6585938"/>
              <a:ext cx="12190475" cy="272062"/>
            </a:xfrm>
            <a:prstGeom prst="rect">
              <a:avLst/>
            </a:prstGeom>
            <a:gradFill>
              <a:gsLst>
                <a:gs pos="0">
                  <a:srgbClr val="0FA7CB"/>
                </a:gs>
                <a:gs pos="100000">
                  <a:srgbClr val="F74FBF"/>
                </a:gs>
              </a:gsLst>
              <a:lin ang="0" scaled="0"/>
            </a:gradFill>
            <a:ln>
              <a:noFill/>
            </a:ln>
          </p:spPr>
          <p:txBody>
            <a:bodyPr anchorCtr="0" anchor="t" bIns="34275" lIns="68575" spcFirstLastPara="1" rIns="68575" wrap="square" tIns="34275">
              <a:noAutofit/>
            </a:bodyPr>
            <a:lstStyle/>
            <a:p>
              <a:pPr indent="0" lvl="0" marL="0" marR="0" rtl="0" algn="r">
                <a:lnSpc>
                  <a:spcPct val="80000"/>
                </a:lnSpc>
                <a:spcBef>
                  <a:spcPts val="0"/>
                </a:spcBef>
                <a:spcAft>
                  <a:spcPts val="0"/>
                </a:spcAft>
                <a:buClr>
                  <a:schemeClr val="dk1"/>
                </a:buClr>
                <a:buSzPts val="1100"/>
                <a:buFont typeface="Calibri"/>
                <a:buNone/>
              </a:pPr>
              <a:r>
                <a:t/>
              </a:r>
              <a:endParaRPr b="0" i="0" sz="1100" u="none" cap="none" strike="noStrike">
                <a:solidFill>
                  <a:srgbClr val="FFFFFF"/>
                </a:solidFill>
                <a:latin typeface="Calibri"/>
                <a:ea typeface="Calibri"/>
                <a:cs typeface="Calibri"/>
                <a:sym typeface="Calibri"/>
              </a:endParaRPr>
            </a:p>
          </p:txBody>
        </p:sp>
        <p:sp>
          <p:nvSpPr>
            <p:cNvPr id="318" name="Google Shape;318;p57">
              <a:hlinkClick r:id="rId3"/>
            </p:cNvPr>
            <p:cNvSpPr/>
            <p:nvPr/>
          </p:nvSpPr>
          <p:spPr>
            <a:xfrm>
              <a:off x="4462788" y="6600644"/>
              <a:ext cx="3266424" cy="230832"/>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700">
                  <a:solidFill>
                    <a:schemeClr val="lt1"/>
                  </a:solidFill>
                  <a:latin typeface="Trebuchet MS"/>
                  <a:ea typeface="Trebuchet MS"/>
                  <a:cs typeface="Trebuchet MS"/>
                  <a:sym typeface="Trebuchet MS"/>
                </a:rPr>
                <a:t>WWW.GATEWAYDIGITAL.SE</a:t>
              </a:r>
              <a:endParaRPr sz="1100"/>
            </a:p>
          </p:txBody>
        </p:sp>
        <p:sp>
          <p:nvSpPr>
            <p:cNvPr id="319" name="Google Shape;319;p57"/>
            <p:cNvSpPr/>
            <p:nvPr/>
          </p:nvSpPr>
          <p:spPr>
            <a:xfrm>
              <a:off x="76413" y="6600374"/>
              <a:ext cx="2996333" cy="223138"/>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sz="600">
                  <a:solidFill>
                    <a:schemeClr val="lt1"/>
                  </a:solidFill>
                  <a:latin typeface="Calibri"/>
                  <a:ea typeface="Calibri"/>
                  <a:cs typeface="Calibri"/>
                  <a:sym typeface="Calibri"/>
                </a:rPr>
                <a:t>© Gateway Digital - A Gateway Group Enterprise |  Confidential</a:t>
              </a:r>
              <a:endParaRPr sz="1100"/>
            </a:p>
          </p:txBody>
        </p:sp>
        <p:sp>
          <p:nvSpPr>
            <p:cNvPr id="320" name="Google Shape;320;p57"/>
            <p:cNvSpPr/>
            <p:nvPr/>
          </p:nvSpPr>
          <p:spPr>
            <a:xfrm>
              <a:off x="9402619" y="6592680"/>
              <a:ext cx="2689590"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700">
                  <a:solidFill>
                    <a:schemeClr val="lt1"/>
                  </a:solidFill>
                  <a:latin typeface="Calibri"/>
                  <a:ea typeface="Calibri"/>
                  <a:cs typeface="Calibri"/>
                  <a:sym typeface="Calibri"/>
                </a:rPr>
                <a:t>TRANSFORM - PEOPLE. WORK. EXPERIENCE.</a:t>
              </a:r>
              <a:endParaRPr sz="1100"/>
            </a:p>
          </p:txBody>
        </p:sp>
      </p:grpSp>
      <p:sp>
        <p:nvSpPr>
          <p:cNvPr id="321" name="Google Shape;321;p57"/>
          <p:cNvSpPr txBox="1"/>
          <p:nvPr>
            <p:ph type="title"/>
          </p:nvPr>
        </p:nvSpPr>
        <p:spPr>
          <a:xfrm>
            <a:off x="88992" y="61427"/>
            <a:ext cx="6506790" cy="346249"/>
          </a:xfrm>
          <a:prstGeom prst="rect">
            <a:avLst/>
          </a:prstGeom>
          <a:noFill/>
          <a:ln>
            <a:noFill/>
          </a:ln>
        </p:spPr>
        <p:txBody>
          <a:bodyPr anchorCtr="0" anchor="ctr" bIns="34275" lIns="68575" spcFirstLastPara="1" rIns="68575" wrap="square" tIns="34275">
            <a:spAutoFit/>
          </a:bodyPr>
          <a:lstStyle>
            <a:lvl1pPr lvl="0" algn="l">
              <a:lnSpc>
                <a:spcPct val="90000"/>
              </a:lnSpc>
              <a:spcBef>
                <a:spcPts val="0"/>
              </a:spcBef>
              <a:spcAft>
                <a:spcPts val="0"/>
              </a:spcAft>
              <a:buClr>
                <a:srgbClr val="3F3F3F"/>
              </a:buClr>
              <a:buSzPts val="1800"/>
              <a:buFont typeface="Calibri"/>
              <a:buNone/>
              <a:defRPr b="0" sz="1800">
                <a:solidFill>
                  <a:srgbClr val="3F3F3F"/>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322" name="Shape 322"/>
        <p:cNvGrpSpPr/>
        <p:nvPr/>
      </p:nvGrpSpPr>
      <p:grpSpPr>
        <a:xfrm>
          <a:off x="0" y="0"/>
          <a:ext cx="0" cy="0"/>
          <a:chOff x="0" y="0"/>
          <a:chExt cx="0" cy="0"/>
        </a:xfrm>
      </p:grpSpPr>
      <p:pic>
        <p:nvPicPr>
          <p:cNvPr id="323" name="Google Shape;323;p5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4" name="Google Shape;324;p58"/>
          <p:cNvSpPr/>
          <p:nvPr/>
        </p:nvSpPr>
        <p:spPr>
          <a:xfrm>
            <a:off x="572" y="-1"/>
            <a:ext cx="9143427" cy="34289"/>
          </a:xfrm>
          <a:prstGeom prst="rect">
            <a:avLst/>
          </a:prstGeom>
          <a:gradFill>
            <a:gsLst>
              <a:gs pos="0">
                <a:srgbClr val="0FA7CB"/>
              </a:gs>
              <a:gs pos="100000">
                <a:srgbClr val="F74FBF"/>
              </a:gs>
            </a:gsLst>
            <a:lin ang="0" scaled="0"/>
          </a:gradFill>
          <a:ln>
            <a:noFill/>
          </a:ln>
        </p:spPr>
        <p:txBody>
          <a:bodyPr anchorCtr="0" anchor="t" bIns="34275" lIns="68575" spcFirstLastPara="1" rIns="68575" wrap="square" tIns="34275">
            <a:noAutofit/>
          </a:bodyPr>
          <a:lstStyle/>
          <a:p>
            <a:pPr indent="0" lvl="0" marL="0" marR="0" rtl="0" algn="r">
              <a:lnSpc>
                <a:spcPct val="80000"/>
              </a:lnSpc>
              <a:spcBef>
                <a:spcPts val="0"/>
              </a:spcBef>
              <a:spcAft>
                <a:spcPts val="0"/>
              </a:spcAft>
              <a:buClr>
                <a:schemeClr val="dk1"/>
              </a:buClr>
              <a:buSzPts val="1100"/>
              <a:buFont typeface="Calibri"/>
              <a:buNone/>
            </a:pPr>
            <a:r>
              <a:t/>
            </a:r>
            <a:endParaRPr b="0" i="0" sz="11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25" name="Shape 325"/>
        <p:cNvGrpSpPr/>
        <p:nvPr/>
      </p:nvGrpSpPr>
      <p:grpSpPr>
        <a:xfrm>
          <a:off x="0" y="0"/>
          <a:ext cx="0" cy="0"/>
          <a:chOff x="0" y="0"/>
          <a:chExt cx="0" cy="0"/>
        </a:xfrm>
      </p:grpSpPr>
      <p:sp>
        <p:nvSpPr>
          <p:cNvPr id="326" name="Google Shape;326;p5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33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59"/>
          <p:cNvSpPr txBox="1"/>
          <p:nvPr>
            <p:ph idx="1" type="body"/>
          </p:nvPr>
        </p:nvSpPr>
        <p:spPr>
          <a:xfrm>
            <a:off x="2" y="430207"/>
            <a:ext cx="9144000" cy="279797"/>
          </a:xfrm>
          <a:prstGeom prst="rect">
            <a:avLst/>
          </a:prstGeom>
          <a:noFill/>
          <a:ln>
            <a:noFill/>
          </a:ln>
        </p:spPr>
        <p:txBody>
          <a:bodyPr anchorCtr="0" anchor="t" bIns="39975" lIns="285625" spcFirstLastPara="1" rIns="39975" wrap="square" tIns="39975">
            <a:noAutofit/>
          </a:bodyPr>
          <a:lstStyle>
            <a:lvl1pPr indent="-228600" lvl="0" marL="457200" algn="l">
              <a:lnSpc>
                <a:spcPct val="90000"/>
              </a:lnSpc>
              <a:spcBef>
                <a:spcPts val="800"/>
              </a:spcBef>
              <a:spcAft>
                <a:spcPts val="0"/>
              </a:spcAft>
              <a:buClr>
                <a:srgbClr val="0070C0"/>
              </a:buClr>
              <a:buSzPts val="2100"/>
              <a:buNone/>
              <a:defRPr sz="2100">
                <a:solidFill>
                  <a:srgbClr val="0070C0"/>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800"/>
              <a:buNone/>
              <a:defRPr/>
            </a:lvl2pPr>
            <a:lvl3pPr indent="-228600" lvl="2" marL="1371600" algn="l">
              <a:lnSpc>
                <a:spcPct val="90000"/>
              </a:lnSpc>
              <a:spcBef>
                <a:spcPts val="400"/>
              </a:spcBef>
              <a:spcAft>
                <a:spcPts val="0"/>
              </a:spcAft>
              <a:buClr>
                <a:schemeClr val="dk1"/>
              </a:buClr>
              <a:buSzPts val="15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8" name="Google Shape;328;p59"/>
          <p:cNvSpPr txBox="1"/>
          <p:nvPr>
            <p:ph idx="2" type="body"/>
          </p:nvPr>
        </p:nvSpPr>
        <p:spPr>
          <a:xfrm>
            <a:off x="571502" y="1143000"/>
            <a:ext cx="8001000" cy="34290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0070C0"/>
              </a:buClr>
              <a:buSzPts val="2400"/>
              <a:buChar char="•"/>
              <a:defRPr sz="2400">
                <a:solidFill>
                  <a:srgbClr val="0070C0"/>
                </a:solidFill>
                <a:latin typeface="Calibri"/>
                <a:ea typeface="Calibri"/>
                <a:cs typeface="Calibri"/>
                <a:sym typeface="Calibri"/>
              </a:defRPr>
            </a:lvl1pPr>
            <a:lvl2pPr indent="-361950" lvl="1" marL="914400" algn="l">
              <a:lnSpc>
                <a:spcPct val="90000"/>
              </a:lnSpc>
              <a:spcBef>
                <a:spcPts val="400"/>
              </a:spcBef>
              <a:spcAft>
                <a:spcPts val="0"/>
              </a:spcAft>
              <a:buClr>
                <a:schemeClr val="dk1"/>
              </a:buClr>
              <a:buSzPts val="2100"/>
              <a:buChar char="•"/>
              <a:defRPr sz="2100">
                <a:latin typeface="Calibri"/>
                <a:ea typeface="Calibri"/>
                <a:cs typeface="Calibri"/>
                <a:sym typeface="Calibri"/>
              </a:defRPr>
            </a:lvl2pPr>
            <a:lvl3pPr indent="-342900" lvl="2" marL="1371600" algn="l">
              <a:lnSpc>
                <a:spcPct val="90000"/>
              </a:lnSpc>
              <a:spcBef>
                <a:spcPts val="400"/>
              </a:spcBef>
              <a:spcAft>
                <a:spcPts val="0"/>
              </a:spcAft>
              <a:buClr>
                <a:schemeClr val="dk1"/>
              </a:buClr>
              <a:buSzPts val="1800"/>
              <a:buChar char="•"/>
              <a:defRPr sz="1800">
                <a:latin typeface="Calibri"/>
                <a:ea typeface="Calibri"/>
                <a:cs typeface="Calibri"/>
                <a:sym typeface="Calibri"/>
              </a:defRPr>
            </a:lvl3pPr>
            <a:lvl4pPr indent="-323850" lvl="3" marL="1828800" algn="l">
              <a:lnSpc>
                <a:spcPct val="90000"/>
              </a:lnSpc>
              <a:spcBef>
                <a:spcPts val="400"/>
              </a:spcBef>
              <a:spcAft>
                <a:spcPts val="0"/>
              </a:spcAft>
              <a:buClr>
                <a:schemeClr val="dk1"/>
              </a:buClr>
              <a:buSzPts val="1500"/>
              <a:buChar char="•"/>
              <a:defRPr sz="1500">
                <a:latin typeface="Calibri"/>
                <a:ea typeface="Calibri"/>
                <a:cs typeface="Calibri"/>
                <a:sym typeface="Calibri"/>
              </a:defRPr>
            </a:lvl4pPr>
            <a:lvl5pPr indent="-311150" lvl="4" marL="2286000" algn="l">
              <a:lnSpc>
                <a:spcPct val="90000"/>
              </a:lnSpc>
              <a:spcBef>
                <a:spcPts val="400"/>
              </a:spcBef>
              <a:spcAft>
                <a:spcPts val="0"/>
              </a:spcAft>
              <a:buClr>
                <a:schemeClr val="dk1"/>
              </a:buClr>
              <a:buSzPts val="1300"/>
              <a:buChar char="•"/>
              <a:defRPr sz="1300">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9" name="Google Shape;329;p5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505050"/>
                </a:solidFill>
                <a:latin typeface="Calibri"/>
                <a:ea typeface="Calibri"/>
                <a:cs typeface="Calibri"/>
                <a:sym typeface="Calibri"/>
              </a:defRPr>
            </a:lvl1pPr>
            <a:lvl2pPr indent="0" lvl="1" marL="0" algn="r">
              <a:spcBef>
                <a:spcPts val="0"/>
              </a:spcBef>
              <a:buNone/>
              <a:defRPr sz="800">
                <a:solidFill>
                  <a:srgbClr val="505050"/>
                </a:solidFill>
                <a:latin typeface="Calibri"/>
                <a:ea typeface="Calibri"/>
                <a:cs typeface="Calibri"/>
                <a:sym typeface="Calibri"/>
              </a:defRPr>
            </a:lvl2pPr>
            <a:lvl3pPr indent="0" lvl="2" marL="0" algn="r">
              <a:spcBef>
                <a:spcPts val="0"/>
              </a:spcBef>
              <a:buNone/>
              <a:defRPr sz="800">
                <a:solidFill>
                  <a:srgbClr val="505050"/>
                </a:solidFill>
                <a:latin typeface="Calibri"/>
                <a:ea typeface="Calibri"/>
                <a:cs typeface="Calibri"/>
                <a:sym typeface="Calibri"/>
              </a:defRPr>
            </a:lvl3pPr>
            <a:lvl4pPr indent="0" lvl="3" marL="0" algn="r">
              <a:spcBef>
                <a:spcPts val="0"/>
              </a:spcBef>
              <a:buNone/>
              <a:defRPr sz="800">
                <a:solidFill>
                  <a:srgbClr val="505050"/>
                </a:solidFill>
                <a:latin typeface="Calibri"/>
                <a:ea typeface="Calibri"/>
                <a:cs typeface="Calibri"/>
                <a:sym typeface="Calibri"/>
              </a:defRPr>
            </a:lvl4pPr>
            <a:lvl5pPr indent="0" lvl="4" marL="0" algn="r">
              <a:spcBef>
                <a:spcPts val="0"/>
              </a:spcBef>
              <a:buNone/>
              <a:defRPr sz="800">
                <a:solidFill>
                  <a:srgbClr val="505050"/>
                </a:solidFill>
                <a:latin typeface="Calibri"/>
                <a:ea typeface="Calibri"/>
                <a:cs typeface="Calibri"/>
                <a:sym typeface="Calibri"/>
              </a:defRPr>
            </a:lvl5pPr>
            <a:lvl6pPr indent="0" lvl="5" marL="0" algn="r">
              <a:spcBef>
                <a:spcPts val="0"/>
              </a:spcBef>
              <a:buNone/>
              <a:defRPr sz="800">
                <a:solidFill>
                  <a:srgbClr val="505050"/>
                </a:solidFill>
                <a:latin typeface="Calibri"/>
                <a:ea typeface="Calibri"/>
                <a:cs typeface="Calibri"/>
                <a:sym typeface="Calibri"/>
              </a:defRPr>
            </a:lvl6pPr>
            <a:lvl7pPr indent="0" lvl="6" marL="0" algn="r">
              <a:spcBef>
                <a:spcPts val="0"/>
              </a:spcBef>
              <a:buNone/>
              <a:defRPr sz="800">
                <a:solidFill>
                  <a:srgbClr val="505050"/>
                </a:solidFill>
                <a:latin typeface="Calibri"/>
                <a:ea typeface="Calibri"/>
                <a:cs typeface="Calibri"/>
                <a:sym typeface="Calibri"/>
              </a:defRPr>
            </a:lvl7pPr>
            <a:lvl8pPr indent="0" lvl="7" marL="0" algn="r">
              <a:spcBef>
                <a:spcPts val="0"/>
              </a:spcBef>
              <a:buNone/>
              <a:defRPr sz="800">
                <a:solidFill>
                  <a:srgbClr val="505050"/>
                </a:solidFill>
                <a:latin typeface="Calibri"/>
                <a:ea typeface="Calibri"/>
                <a:cs typeface="Calibri"/>
                <a:sym typeface="Calibri"/>
              </a:defRPr>
            </a:lvl8pPr>
            <a:lvl9pPr indent="0" lvl="8" marL="0" algn="r">
              <a:spcBef>
                <a:spcPts val="0"/>
              </a:spcBef>
              <a:buNone/>
              <a:defRPr sz="800">
                <a:solidFill>
                  <a:srgbClr val="50505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330" name="Google Shape;330;p5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e tittel">
  <p:cSld name="Bare tittel">
    <p:spTree>
      <p:nvGrpSpPr>
        <p:cNvPr id="337" name="Shape 337"/>
        <p:cNvGrpSpPr/>
        <p:nvPr/>
      </p:nvGrpSpPr>
      <p:grpSpPr>
        <a:xfrm>
          <a:off x="0" y="0"/>
          <a:ext cx="0" cy="0"/>
          <a:chOff x="0" y="0"/>
          <a:chExt cx="0" cy="0"/>
        </a:xfrm>
      </p:grpSpPr>
      <p:sp>
        <p:nvSpPr>
          <p:cNvPr id="338" name="Google Shape;338;p61"/>
          <p:cNvSpPr/>
          <p:nvPr/>
        </p:nvSpPr>
        <p:spPr>
          <a:xfrm>
            <a:off x="319288" y="0"/>
            <a:ext cx="156321" cy="327545"/>
          </a:xfrm>
          <a:prstGeom prst="rect">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9" name="Google Shape;339;p61"/>
          <p:cNvSpPr/>
          <p:nvPr/>
        </p:nvSpPr>
        <p:spPr>
          <a:xfrm>
            <a:off x="276024" y="0"/>
            <a:ext cx="61757" cy="327546"/>
          </a:xfrm>
          <a:prstGeom prst="rect">
            <a:avLst/>
          </a:prstGeom>
          <a:solidFill>
            <a:srgbClr val="1D76B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340" name="Shape 340"/>
        <p:cNvGrpSpPr/>
        <p:nvPr/>
      </p:nvGrpSpPr>
      <p:grpSpPr>
        <a:xfrm>
          <a:off x="0" y="0"/>
          <a:ext cx="0" cy="0"/>
          <a:chOff x="0" y="0"/>
          <a:chExt cx="0" cy="0"/>
        </a:xfrm>
      </p:grpSpPr>
      <p:pic>
        <p:nvPicPr>
          <p:cNvPr descr="Afbeelding met weg&#10;&#10;Automatisch gegenereerde beschrijving" id="341" name="Google Shape;341;p62"/>
          <p:cNvPicPr preferRelativeResize="0"/>
          <p:nvPr/>
        </p:nvPicPr>
        <p:blipFill rotWithShape="1">
          <a:blip r:embed="rId2">
            <a:alphaModFix/>
          </a:blip>
          <a:srcRect b="14916" l="0" r="0" t="0"/>
          <a:stretch/>
        </p:blipFill>
        <p:spPr>
          <a:xfrm>
            <a:off x="0" y="-21587"/>
            <a:ext cx="9144000" cy="5186672"/>
          </a:xfrm>
          <a:prstGeom prst="rect">
            <a:avLst/>
          </a:prstGeom>
          <a:noFill/>
          <a:ln>
            <a:noFill/>
          </a:ln>
        </p:spPr>
      </p:pic>
      <p:sp>
        <p:nvSpPr>
          <p:cNvPr id="342" name="Google Shape;342;p62"/>
          <p:cNvSpPr/>
          <p:nvPr/>
        </p:nvSpPr>
        <p:spPr>
          <a:xfrm>
            <a:off x="0" y="-26044"/>
            <a:ext cx="9144000" cy="5191130"/>
          </a:xfrm>
          <a:prstGeom prst="rect">
            <a:avLst/>
          </a:prstGeom>
          <a:solidFill>
            <a:schemeClr val="dk1">
              <a:alpha val="4196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3" name="Google Shape;343;p62"/>
          <p:cNvSpPr txBox="1"/>
          <p:nvPr/>
        </p:nvSpPr>
        <p:spPr>
          <a:xfrm>
            <a:off x="671405" y="2799660"/>
            <a:ext cx="4493525" cy="30008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500">
                <a:solidFill>
                  <a:schemeClr val="lt1"/>
                </a:solidFill>
                <a:latin typeface="Arial"/>
                <a:ea typeface="Arial"/>
                <a:cs typeface="Arial"/>
                <a:sym typeface="Arial"/>
              </a:rPr>
              <a:t>CONNECT   |   INNOVATE   |   </a:t>
            </a:r>
            <a:r>
              <a:rPr b="1" lang="en-GB" sz="1500">
                <a:solidFill>
                  <a:srgbClr val="1D76BB"/>
                </a:solidFill>
                <a:latin typeface="Arial"/>
                <a:ea typeface="Arial"/>
                <a:cs typeface="Arial"/>
                <a:sym typeface="Arial"/>
              </a:rPr>
              <a:t>TRANSFORM</a:t>
            </a:r>
            <a:endParaRPr sz="1100"/>
          </a:p>
        </p:txBody>
      </p:sp>
      <p:pic>
        <p:nvPicPr>
          <p:cNvPr id="344" name="Google Shape;344;p62"/>
          <p:cNvPicPr preferRelativeResize="0"/>
          <p:nvPr/>
        </p:nvPicPr>
        <p:blipFill rotWithShape="1">
          <a:blip r:embed="rId3">
            <a:alphaModFix/>
          </a:blip>
          <a:srcRect b="0" l="0" r="0" t="0"/>
          <a:stretch/>
        </p:blipFill>
        <p:spPr>
          <a:xfrm>
            <a:off x="717468" y="335909"/>
            <a:ext cx="2497016" cy="484748"/>
          </a:xfrm>
          <a:prstGeom prst="rect">
            <a:avLst/>
          </a:prstGeom>
          <a:noFill/>
          <a:ln>
            <a:noFill/>
          </a:ln>
        </p:spPr>
      </p:pic>
      <p:sp>
        <p:nvSpPr>
          <p:cNvPr id="345" name="Google Shape;345;p62"/>
          <p:cNvSpPr txBox="1"/>
          <p:nvPr/>
        </p:nvSpPr>
        <p:spPr>
          <a:xfrm>
            <a:off x="671405" y="2231281"/>
            <a:ext cx="1958957"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700">
                <a:solidFill>
                  <a:schemeClr val="lt1"/>
                </a:solidFill>
                <a:latin typeface="Arial"/>
                <a:ea typeface="Arial"/>
                <a:cs typeface="Arial"/>
                <a:sym typeface="Arial"/>
              </a:rPr>
              <a:t>WELCOME</a:t>
            </a:r>
            <a:endParaRPr sz="1100"/>
          </a:p>
        </p:txBody>
      </p:sp>
      <p:sp>
        <p:nvSpPr>
          <p:cNvPr id="346" name="Google Shape;346;p62"/>
          <p:cNvSpPr/>
          <p:nvPr/>
        </p:nvSpPr>
        <p:spPr>
          <a:xfrm>
            <a:off x="5576848" y="2014633"/>
            <a:ext cx="41490" cy="1402791"/>
          </a:xfrm>
          <a:prstGeom prst="rect">
            <a:avLst/>
          </a:prstGeom>
          <a:solidFill>
            <a:srgbClr val="1D76B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347" name="Google Shape;347;p62"/>
          <p:cNvSpPr/>
          <p:nvPr/>
        </p:nvSpPr>
        <p:spPr>
          <a:xfrm>
            <a:off x="0" y="4647715"/>
            <a:ext cx="9144000" cy="521828"/>
          </a:xfrm>
          <a:prstGeom prst="rect">
            <a:avLst/>
          </a:prstGeom>
          <a:solidFill>
            <a:srgbClr val="3B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8" name="Google Shape;348;p62"/>
          <p:cNvSpPr/>
          <p:nvPr/>
        </p:nvSpPr>
        <p:spPr>
          <a:xfrm>
            <a:off x="7801491" y="4868168"/>
            <a:ext cx="1183257" cy="2077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GB" sz="900">
                <a:solidFill>
                  <a:schemeClr val="lt1"/>
                </a:solidFill>
                <a:latin typeface="Arial"/>
                <a:ea typeface="Arial"/>
                <a:cs typeface="Arial"/>
                <a:sym typeface="Arial"/>
              </a:rPr>
              <a:t>AUTOFACETS.COM</a:t>
            </a:r>
            <a:endParaRPr b="1" i="0" sz="900">
              <a:solidFill>
                <a:schemeClr val="lt1"/>
              </a:solidFill>
              <a:latin typeface="Arial"/>
              <a:ea typeface="Arial"/>
              <a:cs typeface="Arial"/>
              <a:sym typeface="Arial"/>
            </a:endParaRPr>
          </a:p>
        </p:txBody>
      </p:sp>
      <p:sp>
        <p:nvSpPr>
          <p:cNvPr id="349" name="Google Shape;349;p62"/>
          <p:cNvSpPr/>
          <p:nvPr/>
        </p:nvSpPr>
        <p:spPr>
          <a:xfrm>
            <a:off x="88300" y="4712344"/>
            <a:ext cx="4037938" cy="380873"/>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GB" sz="500">
                <a:solidFill>
                  <a:srgbClr val="F2F2F2"/>
                </a:solidFill>
                <a:latin typeface="Arial"/>
                <a:ea typeface="Arial"/>
                <a:cs typeface="Arial"/>
                <a:sym typeface="Arial"/>
              </a:rPr>
              <a:t>Copyright</a:t>
            </a:r>
            <a:endParaRPr sz="1100"/>
          </a:p>
          <a:p>
            <a:pPr indent="0" lvl="0" marL="0" marR="0" rtl="0" algn="just">
              <a:lnSpc>
                <a:spcPct val="50000"/>
              </a:lnSpc>
              <a:spcBef>
                <a:spcPts val="0"/>
              </a:spcBef>
              <a:spcAft>
                <a:spcPts val="0"/>
              </a:spcAft>
              <a:buNone/>
            </a:pPr>
            <a:r>
              <a:t/>
            </a:r>
            <a:endParaRPr sz="500">
              <a:solidFill>
                <a:srgbClr val="F2F2F2"/>
              </a:solidFill>
              <a:latin typeface="Arial"/>
              <a:ea typeface="Arial"/>
              <a:cs typeface="Arial"/>
              <a:sym typeface="Arial"/>
            </a:endParaRPr>
          </a:p>
          <a:p>
            <a:pPr indent="0" lvl="0" marL="0" marR="0" rtl="0" algn="just">
              <a:spcBef>
                <a:spcPts val="0"/>
              </a:spcBef>
              <a:spcAft>
                <a:spcPts val="0"/>
              </a:spcAft>
              <a:buNone/>
            </a:pPr>
            <a:r>
              <a:rPr lang="en-GB" sz="500">
                <a:solidFill>
                  <a:srgbClr val="F2F2F2"/>
                </a:solidFill>
                <a:latin typeface="Arial"/>
                <a:ea typeface="Arial"/>
                <a:cs typeface="Arial"/>
                <a:sym typeface="Arial"/>
              </a:rPr>
              <a:t>This Material is prepared by Autofacets with our own diagram, process and details, and is only shared to the recipient for the purpose of information. Recipient does not have any right on this material. This material is the property of Autofacets (AF) and should not be reused or shared further without our prior consent.</a:t>
            </a:r>
            <a:endParaRPr sz="1100"/>
          </a:p>
        </p:txBody>
      </p:sp>
      <p:sp>
        <p:nvSpPr>
          <p:cNvPr id="350" name="Google Shape;350;p62"/>
          <p:cNvSpPr/>
          <p:nvPr>
            <p:ph idx="2" type="pic"/>
          </p:nvPr>
        </p:nvSpPr>
        <p:spPr>
          <a:xfrm>
            <a:off x="6192441" y="2014538"/>
            <a:ext cx="2037159" cy="597694"/>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1" name="Google Shape;351;p62"/>
          <p:cNvSpPr txBox="1"/>
          <p:nvPr>
            <p:ph idx="1" type="body"/>
          </p:nvPr>
        </p:nvSpPr>
        <p:spPr>
          <a:xfrm>
            <a:off x="6242447" y="2964656"/>
            <a:ext cx="2007394" cy="313135"/>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2" name="Shape 352"/>
        <p:cNvGrpSpPr/>
        <p:nvPr/>
      </p:nvGrpSpPr>
      <p:grpSpPr>
        <a:xfrm>
          <a:off x="0" y="0"/>
          <a:ext cx="0" cy="0"/>
          <a:chOff x="0" y="0"/>
          <a:chExt cx="0" cy="0"/>
        </a:xfrm>
      </p:grpSpPr>
      <p:pic>
        <p:nvPicPr>
          <p:cNvPr id="353" name="Google Shape;353;p63"/>
          <p:cNvPicPr preferRelativeResize="0"/>
          <p:nvPr/>
        </p:nvPicPr>
        <p:blipFill rotWithShape="1">
          <a:blip r:embed="rId2">
            <a:alphaModFix/>
          </a:blip>
          <a:srcRect b="3110" l="0" r="0" t="12514"/>
          <a:stretch/>
        </p:blipFill>
        <p:spPr>
          <a:xfrm>
            <a:off x="0" y="0"/>
            <a:ext cx="9144000" cy="5143500"/>
          </a:xfrm>
          <a:prstGeom prst="rect">
            <a:avLst/>
          </a:prstGeom>
          <a:noFill/>
          <a:ln>
            <a:noFill/>
          </a:ln>
        </p:spPr>
      </p:pic>
      <p:sp>
        <p:nvSpPr>
          <p:cNvPr id="354" name="Google Shape;354;p63"/>
          <p:cNvSpPr/>
          <p:nvPr/>
        </p:nvSpPr>
        <p:spPr>
          <a:xfrm>
            <a:off x="0" y="-10550"/>
            <a:ext cx="9144000" cy="5143499"/>
          </a:xfrm>
          <a:prstGeom prst="rect">
            <a:avLst/>
          </a:prstGeom>
          <a:solidFill>
            <a:srgbClr val="00000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5" name="Google Shape;355;p63"/>
          <p:cNvSpPr txBox="1"/>
          <p:nvPr/>
        </p:nvSpPr>
        <p:spPr>
          <a:xfrm>
            <a:off x="837325" y="1709400"/>
            <a:ext cx="4493525"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chemeClr val="lt1"/>
                </a:solidFill>
                <a:latin typeface="Arial"/>
                <a:ea typeface="Arial"/>
                <a:cs typeface="Arial"/>
                <a:sym typeface="Arial"/>
              </a:rPr>
              <a:t>CONNECT   |   INNOVATE   |   TRANSFORM</a:t>
            </a:r>
            <a:endParaRPr sz="1100"/>
          </a:p>
        </p:txBody>
      </p:sp>
      <p:pic>
        <p:nvPicPr>
          <p:cNvPr id="356" name="Google Shape;356;p63"/>
          <p:cNvPicPr preferRelativeResize="0"/>
          <p:nvPr/>
        </p:nvPicPr>
        <p:blipFill rotWithShape="1">
          <a:blip r:embed="rId3">
            <a:alphaModFix/>
          </a:blip>
          <a:srcRect b="0" l="0" r="0" t="0"/>
          <a:stretch/>
        </p:blipFill>
        <p:spPr>
          <a:xfrm>
            <a:off x="717468" y="335909"/>
            <a:ext cx="2497016" cy="484748"/>
          </a:xfrm>
          <a:prstGeom prst="rect">
            <a:avLst/>
          </a:prstGeom>
          <a:noFill/>
          <a:ln>
            <a:noFill/>
          </a:ln>
        </p:spPr>
      </p:pic>
      <p:sp>
        <p:nvSpPr>
          <p:cNvPr id="357" name="Google Shape;357;p63"/>
          <p:cNvSpPr txBox="1"/>
          <p:nvPr/>
        </p:nvSpPr>
        <p:spPr>
          <a:xfrm>
            <a:off x="837325" y="1312469"/>
            <a:ext cx="1958957"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700">
                <a:solidFill>
                  <a:schemeClr val="lt1"/>
                </a:solidFill>
                <a:latin typeface="Arial"/>
                <a:ea typeface="Arial"/>
                <a:cs typeface="Arial"/>
                <a:sym typeface="Arial"/>
              </a:rPr>
              <a:t>WELCOME</a:t>
            </a:r>
            <a:endParaRPr sz="1100"/>
          </a:p>
        </p:txBody>
      </p:sp>
      <p:sp>
        <p:nvSpPr>
          <p:cNvPr id="358" name="Google Shape;358;p63"/>
          <p:cNvSpPr/>
          <p:nvPr/>
        </p:nvSpPr>
        <p:spPr>
          <a:xfrm>
            <a:off x="737536" y="1383174"/>
            <a:ext cx="42287" cy="521828"/>
          </a:xfrm>
          <a:prstGeom prst="rect">
            <a:avLst/>
          </a:prstGeom>
          <a:solidFill>
            <a:srgbClr val="1D76B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359" name="Google Shape;359;p63"/>
          <p:cNvSpPr/>
          <p:nvPr/>
        </p:nvSpPr>
        <p:spPr>
          <a:xfrm>
            <a:off x="0" y="4669301"/>
            <a:ext cx="9144000" cy="484748"/>
          </a:xfrm>
          <a:prstGeom prst="rect">
            <a:avLst/>
          </a:prstGeom>
          <a:solidFill>
            <a:srgbClr val="232323">
              <a:alpha val="64705"/>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0" name="Google Shape;360;p63"/>
          <p:cNvSpPr/>
          <p:nvPr/>
        </p:nvSpPr>
        <p:spPr>
          <a:xfrm>
            <a:off x="7801491" y="4868168"/>
            <a:ext cx="1183257" cy="2077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lt1"/>
                </a:solidFill>
                <a:latin typeface="Arial"/>
                <a:ea typeface="Arial"/>
                <a:cs typeface="Arial"/>
                <a:sym typeface="Arial"/>
              </a:rPr>
              <a:t>AUTOFACETS.COM</a:t>
            </a:r>
            <a:endParaRPr sz="1100"/>
          </a:p>
        </p:txBody>
      </p:sp>
      <p:sp>
        <p:nvSpPr>
          <p:cNvPr id="361" name="Google Shape;361;p63"/>
          <p:cNvSpPr/>
          <p:nvPr/>
        </p:nvSpPr>
        <p:spPr>
          <a:xfrm>
            <a:off x="88300" y="4712344"/>
            <a:ext cx="4037938" cy="380873"/>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GB" sz="500">
                <a:solidFill>
                  <a:srgbClr val="F2F2F2"/>
                </a:solidFill>
                <a:latin typeface="Arial"/>
                <a:ea typeface="Arial"/>
                <a:cs typeface="Arial"/>
                <a:sym typeface="Arial"/>
              </a:rPr>
              <a:t>Copyright</a:t>
            </a:r>
            <a:endParaRPr sz="1100"/>
          </a:p>
          <a:p>
            <a:pPr indent="0" lvl="0" marL="0" marR="0" rtl="0" algn="just">
              <a:lnSpc>
                <a:spcPct val="50000"/>
              </a:lnSpc>
              <a:spcBef>
                <a:spcPts val="0"/>
              </a:spcBef>
              <a:spcAft>
                <a:spcPts val="0"/>
              </a:spcAft>
              <a:buNone/>
            </a:pPr>
            <a:r>
              <a:t/>
            </a:r>
            <a:endParaRPr sz="500">
              <a:solidFill>
                <a:srgbClr val="F2F2F2"/>
              </a:solidFill>
              <a:latin typeface="Arial"/>
              <a:ea typeface="Arial"/>
              <a:cs typeface="Arial"/>
              <a:sym typeface="Arial"/>
            </a:endParaRPr>
          </a:p>
          <a:p>
            <a:pPr indent="0" lvl="0" marL="0" marR="0" rtl="0" algn="just">
              <a:spcBef>
                <a:spcPts val="0"/>
              </a:spcBef>
              <a:spcAft>
                <a:spcPts val="0"/>
              </a:spcAft>
              <a:buNone/>
            </a:pPr>
            <a:r>
              <a:rPr lang="en-GB" sz="500">
                <a:solidFill>
                  <a:srgbClr val="F2F2F2"/>
                </a:solidFill>
                <a:latin typeface="Arial"/>
                <a:ea typeface="Arial"/>
                <a:cs typeface="Arial"/>
                <a:sym typeface="Arial"/>
              </a:rPr>
              <a:t>This Material is prepared by Autofacets with our own diagram, process and details, and is only shared to the recipient for the purpose of information. Recipient does not have any right on this material. This material is the property of Autofacets (AF) and should not be reused or shared further without our prior consent.</a:t>
            </a:r>
            <a:endParaRPr sz="1100"/>
          </a:p>
        </p:txBody>
      </p:sp>
      <p:sp>
        <p:nvSpPr>
          <p:cNvPr descr="https://skodaautodigilab.com/assets/img/logo-white.png" id="362" name="Google Shape;362;p63"/>
          <p:cNvSpPr/>
          <p:nvPr/>
        </p:nvSpPr>
        <p:spPr>
          <a:xfrm>
            <a:off x="116681" y="-108347"/>
            <a:ext cx="228600" cy="22860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3" name="Google Shape;363;p63"/>
          <p:cNvSpPr/>
          <p:nvPr>
            <p:ph idx="2" type="pic"/>
          </p:nvPr>
        </p:nvSpPr>
        <p:spPr>
          <a:xfrm>
            <a:off x="837010" y="2330054"/>
            <a:ext cx="2582465" cy="100845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4" name="Google Shape;364;p63"/>
          <p:cNvSpPr txBox="1"/>
          <p:nvPr>
            <p:ph idx="1" type="body"/>
          </p:nvPr>
        </p:nvSpPr>
        <p:spPr>
          <a:xfrm>
            <a:off x="837010" y="3381555"/>
            <a:ext cx="2582465" cy="25241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indent="-298450" lvl="1" marL="9144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79400" lvl="3" marL="1828800" marR="0" rtl="0" algn="l">
              <a:lnSpc>
                <a:spcPct val="90000"/>
              </a:lnSpc>
              <a:spcBef>
                <a:spcPts val="4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4pPr>
            <a:lvl5pPr indent="-279400" lvl="4" marL="2286000" marR="0" rtl="0" algn="l">
              <a:lnSpc>
                <a:spcPct val="90000"/>
              </a:lnSpc>
              <a:spcBef>
                <a:spcPts val="4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65" name="Shape 365"/>
        <p:cNvGrpSpPr/>
        <p:nvPr/>
      </p:nvGrpSpPr>
      <p:grpSpPr>
        <a:xfrm>
          <a:off x="0" y="0"/>
          <a:ext cx="0" cy="0"/>
          <a:chOff x="0" y="0"/>
          <a:chExt cx="0" cy="0"/>
        </a:xfrm>
      </p:grpSpPr>
      <p:sp>
        <p:nvSpPr>
          <p:cNvPr id="366" name="Google Shape;366;p6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67" name="Google Shape;367;p6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8" name="Google Shape;368;p6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69" name="Google Shape;369;p6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70" name="Google Shape;370;p6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Arial"/>
                <a:ea typeface="Arial"/>
                <a:cs typeface="Arial"/>
                <a:sym typeface="Arial"/>
              </a:defRPr>
            </a:lvl1pPr>
            <a:lvl2pPr indent="0" lvl="1" marL="0" marR="0" rtl="0" algn="r">
              <a:spcBef>
                <a:spcPts val="0"/>
              </a:spcBef>
              <a:buNone/>
              <a:defRPr sz="900">
                <a:solidFill>
                  <a:srgbClr val="888888"/>
                </a:solidFill>
                <a:latin typeface="Arial"/>
                <a:ea typeface="Arial"/>
                <a:cs typeface="Arial"/>
                <a:sym typeface="Arial"/>
              </a:defRPr>
            </a:lvl2pPr>
            <a:lvl3pPr indent="0" lvl="2" marL="0" marR="0" rtl="0" algn="r">
              <a:spcBef>
                <a:spcPts val="0"/>
              </a:spcBef>
              <a:buNone/>
              <a:defRPr sz="900">
                <a:solidFill>
                  <a:srgbClr val="888888"/>
                </a:solidFill>
                <a:latin typeface="Arial"/>
                <a:ea typeface="Arial"/>
                <a:cs typeface="Arial"/>
                <a:sym typeface="Arial"/>
              </a:defRPr>
            </a:lvl3pPr>
            <a:lvl4pPr indent="0" lvl="3" marL="0" marR="0" rtl="0" algn="r">
              <a:spcBef>
                <a:spcPts val="0"/>
              </a:spcBef>
              <a:buNone/>
              <a:defRPr sz="900">
                <a:solidFill>
                  <a:srgbClr val="888888"/>
                </a:solidFill>
                <a:latin typeface="Arial"/>
                <a:ea typeface="Arial"/>
                <a:cs typeface="Arial"/>
                <a:sym typeface="Arial"/>
              </a:defRPr>
            </a:lvl4pPr>
            <a:lvl5pPr indent="0" lvl="4" marL="0" marR="0" rtl="0" algn="r">
              <a:spcBef>
                <a:spcPts val="0"/>
              </a:spcBef>
              <a:buNone/>
              <a:defRPr sz="900">
                <a:solidFill>
                  <a:srgbClr val="888888"/>
                </a:solidFill>
                <a:latin typeface="Arial"/>
                <a:ea typeface="Arial"/>
                <a:cs typeface="Arial"/>
                <a:sym typeface="Arial"/>
              </a:defRPr>
            </a:lvl5pPr>
            <a:lvl6pPr indent="0" lvl="5" marL="0" marR="0" rtl="0" algn="r">
              <a:spcBef>
                <a:spcPts val="0"/>
              </a:spcBef>
              <a:buNone/>
              <a:defRPr sz="900">
                <a:solidFill>
                  <a:srgbClr val="888888"/>
                </a:solidFill>
                <a:latin typeface="Arial"/>
                <a:ea typeface="Arial"/>
                <a:cs typeface="Arial"/>
                <a:sym typeface="Arial"/>
              </a:defRPr>
            </a:lvl6pPr>
            <a:lvl7pPr indent="0" lvl="6" marL="0" marR="0" rtl="0" algn="r">
              <a:spcBef>
                <a:spcPts val="0"/>
              </a:spcBef>
              <a:buNone/>
              <a:defRPr sz="900">
                <a:solidFill>
                  <a:srgbClr val="888888"/>
                </a:solidFill>
                <a:latin typeface="Arial"/>
                <a:ea typeface="Arial"/>
                <a:cs typeface="Arial"/>
                <a:sym typeface="Arial"/>
              </a:defRPr>
            </a:lvl7pPr>
            <a:lvl8pPr indent="0" lvl="7" marL="0" marR="0" rtl="0" algn="r">
              <a:spcBef>
                <a:spcPts val="0"/>
              </a:spcBef>
              <a:buNone/>
              <a:defRPr sz="900">
                <a:solidFill>
                  <a:srgbClr val="888888"/>
                </a:solidFill>
                <a:latin typeface="Arial"/>
                <a:ea typeface="Arial"/>
                <a:cs typeface="Arial"/>
                <a:sym typeface="Arial"/>
              </a:defRPr>
            </a:lvl8pPr>
            <a:lvl9pPr indent="0" lvl="8" marL="0" marR="0" rt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371" name="Google Shape;371;p64"/>
          <p:cNvPicPr preferRelativeResize="0"/>
          <p:nvPr/>
        </p:nvPicPr>
        <p:blipFill rotWithShape="1">
          <a:blip r:embed="rId2">
            <a:alphaModFix/>
          </a:blip>
          <a:srcRect b="0" l="3119" r="3114" t="0"/>
          <a:stretch/>
        </p:blipFill>
        <p:spPr>
          <a:xfrm>
            <a:off x="0" y="0"/>
            <a:ext cx="9144000" cy="5143717"/>
          </a:xfrm>
          <a:prstGeom prst="rect">
            <a:avLst/>
          </a:prstGeom>
          <a:noFill/>
          <a:ln>
            <a:noFill/>
          </a:ln>
        </p:spPr>
      </p:pic>
      <p:cxnSp>
        <p:nvCxnSpPr>
          <p:cNvPr id="372" name="Google Shape;372;p64"/>
          <p:cNvCxnSpPr/>
          <p:nvPr/>
        </p:nvCxnSpPr>
        <p:spPr>
          <a:xfrm>
            <a:off x="2600368" y="3123112"/>
            <a:ext cx="161429" cy="0"/>
          </a:xfrm>
          <a:prstGeom prst="straightConnector1">
            <a:avLst/>
          </a:prstGeom>
          <a:noFill/>
          <a:ln cap="flat" cmpd="sng" w="28575">
            <a:solidFill>
              <a:srgbClr val="1D76BB"/>
            </a:solidFill>
            <a:prstDash val="solid"/>
            <a:miter lim="800000"/>
            <a:headEnd len="sm" w="sm" type="none"/>
            <a:tailEnd len="sm" w="sm" type="none"/>
          </a:ln>
        </p:spPr>
      </p:cxnSp>
      <p:cxnSp>
        <p:nvCxnSpPr>
          <p:cNvPr id="373" name="Google Shape;373;p64"/>
          <p:cNvCxnSpPr/>
          <p:nvPr/>
        </p:nvCxnSpPr>
        <p:spPr>
          <a:xfrm>
            <a:off x="2600368" y="3387883"/>
            <a:ext cx="161429" cy="0"/>
          </a:xfrm>
          <a:prstGeom prst="straightConnector1">
            <a:avLst/>
          </a:prstGeom>
          <a:noFill/>
          <a:ln cap="flat" cmpd="sng" w="28575">
            <a:solidFill>
              <a:srgbClr val="1D76BB"/>
            </a:solidFill>
            <a:prstDash val="solid"/>
            <a:miter lim="800000"/>
            <a:headEnd len="sm" w="sm" type="none"/>
            <a:tailEnd len="sm" w="sm" type="none"/>
          </a:ln>
        </p:spPr>
      </p:cxnSp>
      <p:sp>
        <p:nvSpPr>
          <p:cNvPr id="374" name="Google Shape;374;p64"/>
          <p:cNvSpPr/>
          <p:nvPr/>
        </p:nvSpPr>
        <p:spPr>
          <a:xfrm>
            <a:off x="469386" y="0"/>
            <a:ext cx="2375704" cy="4435995"/>
          </a:xfrm>
          <a:prstGeom prst="rect">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5" name="Google Shape;375;p64"/>
          <p:cNvSpPr txBox="1"/>
          <p:nvPr/>
        </p:nvSpPr>
        <p:spPr>
          <a:xfrm>
            <a:off x="634325" y="95416"/>
            <a:ext cx="1788986"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chemeClr val="lt1"/>
                </a:solidFill>
                <a:latin typeface="Arial"/>
                <a:ea typeface="Arial"/>
                <a:cs typeface="Arial"/>
                <a:sym typeface="Arial"/>
              </a:rPr>
              <a:t>AGENDA</a:t>
            </a:r>
            <a:endParaRPr sz="1100"/>
          </a:p>
        </p:txBody>
      </p:sp>
      <p:sp>
        <p:nvSpPr>
          <p:cNvPr id="376" name="Google Shape;376;p64"/>
          <p:cNvSpPr/>
          <p:nvPr/>
        </p:nvSpPr>
        <p:spPr>
          <a:xfrm>
            <a:off x="426403" y="0"/>
            <a:ext cx="47745" cy="4435995"/>
          </a:xfrm>
          <a:prstGeom prst="rect">
            <a:avLst/>
          </a:prstGeom>
          <a:solidFill>
            <a:srgbClr val="1D76B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7" name="Google Shape;377;p64"/>
          <p:cNvSpPr txBox="1"/>
          <p:nvPr/>
        </p:nvSpPr>
        <p:spPr>
          <a:xfrm>
            <a:off x="634325" y="1084516"/>
            <a:ext cx="2127472"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900"/>
              <a:buFont typeface="Arial"/>
              <a:buNone/>
            </a:pPr>
            <a:r>
              <a:rPr b="1" lang="en-GB" sz="900">
                <a:solidFill>
                  <a:schemeClr val="lt1"/>
                </a:solidFill>
                <a:latin typeface="Arial"/>
                <a:ea typeface="Arial"/>
                <a:cs typeface="Arial"/>
                <a:sym typeface="Arial"/>
              </a:rPr>
              <a:t>GATEWAY GROUP | AUTOFACETS</a:t>
            </a:r>
            <a:endParaRPr b="1" i="0" sz="900" u="none" cap="none" strike="noStrike">
              <a:solidFill>
                <a:schemeClr val="lt1"/>
              </a:solidFill>
              <a:latin typeface="Arial"/>
              <a:ea typeface="Arial"/>
              <a:cs typeface="Arial"/>
              <a:sym typeface="Arial"/>
            </a:endParaRPr>
          </a:p>
        </p:txBody>
      </p:sp>
      <p:cxnSp>
        <p:nvCxnSpPr>
          <p:cNvPr id="378" name="Google Shape;378;p64"/>
          <p:cNvCxnSpPr/>
          <p:nvPr/>
        </p:nvCxnSpPr>
        <p:spPr>
          <a:xfrm>
            <a:off x="696456" y="1296979"/>
            <a:ext cx="1868557" cy="0"/>
          </a:xfrm>
          <a:prstGeom prst="straightConnector1">
            <a:avLst/>
          </a:prstGeom>
          <a:noFill/>
          <a:ln cap="flat" cmpd="sng" w="9525">
            <a:solidFill>
              <a:srgbClr val="D8D8D8"/>
            </a:solidFill>
            <a:prstDash val="solid"/>
            <a:miter lim="800000"/>
            <a:headEnd len="sm" w="sm" type="none"/>
            <a:tailEnd len="sm" w="sm" type="none"/>
          </a:ln>
        </p:spPr>
      </p:cxnSp>
      <p:sp>
        <p:nvSpPr>
          <p:cNvPr id="379" name="Google Shape;379;p64"/>
          <p:cNvSpPr txBox="1"/>
          <p:nvPr/>
        </p:nvSpPr>
        <p:spPr>
          <a:xfrm>
            <a:off x="636029" y="1429170"/>
            <a:ext cx="1990782"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900"/>
              <a:buFont typeface="Arial"/>
              <a:buNone/>
            </a:pPr>
            <a:r>
              <a:rPr b="1" lang="en-GB" sz="900">
                <a:solidFill>
                  <a:schemeClr val="lt1"/>
                </a:solidFill>
                <a:latin typeface="Arial"/>
                <a:ea typeface="Arial"/>
                <a:cs typeface="Arial"/>
                <a:sym typeface="Arial"/>
              </a:rPr>
              <a:t>AF DEALERSHIP  EXPERIENCE</a:t>
            </a:r>
            <a:endParaRPr b="1" i="0" sz="900" u="none" cap="none" strike="noStrike">
              <a:solidFill>
                <a:schemeClr val="lt1"/>
              </a:solidFill>
              <a:latin typeface="Arial"/>
              <a:ea typeface="Arial"/>
              <a:cs typeface="Arial"/>
              <a:sym typeface="Arial"/>
            </a:endParaRPr>
          </a:p>
        </p:txBody>
      </p:sp>
      <p:cxnSp>
        <p:nvCxnSpPr>
          <p:cNvPr id="380" name="Google Shape;380;p64"/>
          <p:cNvCxnSpPr/>
          <p:nvPr/>
        </p:nvCxnSpPr>
        <p:spPr>
          <a:xfrm>
            <a:off x="698160" y="1644359"/>
            <a:ext cx="1868557" cy="0"/>
          </a:xfrm>
          <a:prstGeom prst="straightConnector1">
            <a:avLst/>
          </a:prstGeom>
          <a:noFill/>
          <a:ln cap="flat" cmpd="sng" w="9525">
            <a:solidFill>
              <a:srgbClr val="D8D8D8"/>
            </a:solidFill>
            <a:prstDash val="solid"/>
            <a:miter lim="800000"/>
            <a:headEnd len="sm" w="sm" type="none"/>
            <a:tailEnd len="sm" w="sm" type="none"/>
          </a:ln>
        </p:spPr>
      </p:cxnSp>
      <p:sp>
        <p:nvSpPr>
          <p:cNvPr id="381" name="Google Shape;381;p64"/>
          <p:cNvSpPr txBox="1"/>
          <p:nvPr/>
        </p:nvSpPr>
        <p:spPr>
          <a:xfrm>
            <a:off x="634325" y="1914306"/>
            <a:ext cx="2253748"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900"/>
              <a:buFont typeface="Arial"/>
              <a:buNone/>
            </a:pPr>
            <a:r>
              <a:rPr b="1" lang="en-GB" sz="900">
                <a:solidFill>
                  <a:schemeClr val="lt1"/>
                </a:solidFill>
                <a:latin typeface="Arial"/>
                <a:ea typeface="Arial"/>
                <a:cs typeface="Arial"/>
                <a:sym typeface="Arial"/>
              </a:rPr>
              <a:t>SALES &amp; AFTERSALES  SOLUTIONS</a:t>
            </a:r>
            <a:endParaRPr b="1" i="0" sz="900" u="none" cap="none" strike="noStrike">
              <a:solidFill>
                <a:schemeClr val="lt1"/>
              </a:solidFill>
              <a:latin typeface="Arial"/>
              <a:ea typeface="Arial"/>
              <a:cs typeface="Arial"/>
              <a:sym typeface="Arial"/>
            </a:endParaRPr>
          </a:p>
        </p:txBody>
      </p:sp>
      <p:cxnSp>
        <p:nvCxnSpPr>
          <p:cNvPr id="382" name="Google Shape;382;p64"/>
          <p:cNvCxnSpPr/>
          <p:nvPr/>
        </p:nvCxnSpPr>
        <p:spPr>
          <a:xfrm>
            <a:off x="696456" y="2119043"/>
            <a:ext cx="1868557" cy="0"/>
          </a:xfrm>
          <a:prstGeom prst="straightConnector1">
            <a:avLst/>
          </a:prstGeom>
          <a:noFill/>
          <a:ln cap="flat" cmpd="sng" w="9525">
            <a:solidFill>
              <a:srgbClr val="D8D8D8"/>
            </a:solidFill>
            <a:prstDash val="solid"/>
            <a:miter lim="800000"/>
            <a:headEnd len="sm" w="sm" type="none"/>
            <a:tailEnd len="sm" w="sm" type="none"/>
          </a:ln>
        </p:spPr>
      </p:cxnSp>
      <p:sp>
        <p:nvSpPr>
          <p:cNvPr id="383" name="Google Shape;383;p64"/>
          <p:cNvSpPr txBox="1"/>
          <p:nvPr/>
        </p:nvSpPr>
        <p:spPr>
          <a:xfrm>
            <a:off x="634325" y="2378106"/>
            <a:ext cx="1990782"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900"/>
              <a:buFont typeface="Arial"/>
              <a:buNone/>
            </a:pPr>
            <a:r>
              <a:rPr b="1" lang="en-GB" sz="900">
                <a:solidFill>
                  <a:schemeClr val="lt1"/>
                </a:solidFill>
                <a:latin typeface="Arial"/>
                <a:ea typeface="Arial"/>
                <a:cs typeface="Arial"/>
                <a:sym typeface="Arial"/>
              </a:rPr>
              <a:t>MOBILITY SOLUTIONS</a:t>
            </a:r>
            <a:endParaRPr b="1" i="0" sz="900" u="none" cap="none" strike="noStrike">
              <a:solidFill>
                <a:schemeClr val="lt1"/>
              </a:solidFill>
              <a:latin typeface="Arial"/>
              <a:ea typeface="Arial"/>
              <a:cs typeface="Arial"/>
              <a:sym typeface="Arial"/>
            </a:endParaRPr>
          </a:p>
        </p:txBody>
      </p:sp>
      <p:cxnSp>
        <p:nvCxnSpPr>
          <p:cNvPr id="384" name="Google Shape;384;p64"/>
          <p:cNvCxnSpPr/>
          <p:nvPr/>
        </p:nvCxnSpPr>
        <p:spPr>
          <a:xfrm>
            <a:off x="696456" y="2593726"/>
            <a:ext cx="1868557" cy="0"/>
          </a:xfrm>
          <a:prstGeom prst="straightConnector1">
            <a:avLst/>
          </a:prstGeom>
          <a:noFill/>
          <a:ln cap="flat" cmpd="sng" w="9525">
            <a:solidFill>
              <a:srgbClr val="D8D8D8"/>
            </a:solidFill>
            <a:prstDash val="solid"/>
            <a:miter lim="800000"/>
            <a:headEnd len="sm" w="sm" type="none"/>
            <a:tailEnd len="sm" w="sm" type="none"/>
          </a:ln>
        </p:spPr>
      </p:cxnSp>
      <p:sp>
        <p:nvSpPr>
          <p:cNvPr id="385" name="Google Shape;385;p64"/>
          <p:cNvSpPr txBox="1"/>
          <p:nvPr/>
        </p:nvSpPr>
        <p:spPr>
          <a:xfrm>
            <a:off x="634325" y="2852787"/>
            <a:ext cx="1990782"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900"/>
              <a:buFont typeface="Arial"/>
              <a:buNone/>
            </a:pPr>
            <a:r>
              <a:rPr b="1" lang="en-GB" sz="900">
                <a:solidFill>
                  <a:schemeClr val="lt1"/>
                </a:solidFill>
                <a:latin typeface="Arial"/>
                <a:ea typeface="Arial"/>
                <a:cs typeface="Arial"/>
                <a:sym typeface="Arial"/>
              </a:rPr>
              <a:t>INNOVATIONS</a:t>
            </a:r>
            <a:endParaRPr b="1" i="0" sz="900" u="none" cap="none" strike="noStrike">
              <a:solidFill>
                <a:schemeClr val="lt1"/>
              </a:solidFill>
              <a:latin typeface="Arial"/>
              <a:ea typeface="Arial"/>
              <a:cs typeface="Arial"/>
              <a:sym typeface="Arial"/>
            </a:endParaRPr>
          </a:p>
        </p:txBody>
      </p:sp>
      <p:cxnSp>
        <p:nvCxnSpPr>
          <p:cNvPr id="386" name="Google Shape;386;p64"/>
          <p:cNvCxnSpPr/>
          <p:nvPr/>
        </p:nvCxnSpPr>
        <p:spPr>
          <a:xfrm>
            <a:off x="696456" y="3068409"/>
            <a:ext cx="1868557" cy="0"/>
          </a:xfrm>
          <a:prstGeom prst="straightConnector1">
            <a:avLst/>
          </a:prstGeom>
          <a:noFill/>
          <a:ln cap="flat" cmpd="sng" w="9525">
            <a:solidFill>
              <a:srgbClr val="D8D8D8"/>
            </a:solidFill>
            <a:prstDash val="solid"/>
            <a:miter lim="800000"/>
            <a:headEnd len="sm" w="sm" type="none"/>
            <a:tailEnd len="sm" w="sm" type="none"/>
          </a:ln>
        </p:spPr>
      </p:cxnSp>
      <p:sp>
        <p:nvSpPr>
          <p:cNvPr id="387" name="Google Shape;387;p64"/>
          <p:cNvSpPr txBox="1"/>
          <p:nvPr/>
        </p:nvSpPr>
        <p:spPr>
          <a:xfrm>
            <a:off x="634325" y="3327468"/>
            <a:ext cx="1990782"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900"/>
              <a:buFont typeface="Arial"/>
              <a:buNone/>
            </a:pPr>
            <a:r>
              <a:rPr b="1" i="0" lang="en-GB" sz="900" u="none" cap="none" strike="noStrike">
                <a:solidFill>
                  <a:schemeClr val="lt1"/>
                </a:solidFill>
                <a:latin typeface="Arial"/>
                <a:ea typeface="Arial"/>
                <a:cs typeface="Arial"/>
                <a:sym typeface="Arial"/>
              </a:rPr>
              <a:t>ENGAGEMENT APPROACH</a:t>
            </a:r>
            <a:endParaRPr sz="1100"/>
          </a:p>
        </p:txBody>
      </p:sp>
      <p:cxnSp>
        <p:nvCxnSpPr>
          <p:cNvPr id="388" name="Google Shape;388;p64"/>
          <p:cNvCxnSpPr/>
          <p:nvPr/>
        </p:nvCxnSpPr>
        <p:spPr>
          <a:xfrm>
            <a:off x="696456" y="3543091"/>
            <a:ext cx="1868557" cy="0"/>
          </a:xfrm>
          <a:prstGeom prst="straightConnector1">
            <a:avLst/>
          </a:prstGeom>
          <a:noFill/>
          <a:ln cap="flat" cmpd="sng" w="9525">
            <a:solidFill>
              <a:srgbClr val="D8D8D8"/>
            </a:solidFill>
            <a:prstDash val="solid"/>
            <a:miter lim="800000"/>
            <a:headEnd len="sm" w="sm" type="none"/>
            <a:tailEnd len="sm" w="sm" type="none"/>
          </a:ln>
        </p:spPr>
      </p:cxnSp>
      <p:sp>
        <p:nvSpPr>
          <p:cNvPr id="389" name="Google Shape;389;p64"/>
          <p:cNvSpPr txBox="1"/>
          <p:nvPr/>
        </p:nvSpPr>
        <p:spPr>
          <a:xfrm>
            <a:off x="634325" y="3671523"/>
            <a:ext cx="1990782" cy="2077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900"/>
              <a:buFont typeface="Arial"/>
              <a:buNone/>
            </a:pPr>
            <a:r>
              <a:rPr b="1" i="0" lang="en-GB" sz="900" u="none" cap="none" strike="noStrike">
                <a:solidFill>
                  <a:schemeClr val="lt1"/>
                </a:solidFill>
                <a:latin typeface="Arial"/>
                <a:ea typeface="Arial"/>
                <a:cs typeface="Arial"/>
                <a:sym typeface="Arial"/>
              </a:rPr>
              <a:t>SUMMARY &amp; NEXT STEPS</a:t>
            </a:r>
            <a:endParaRPr sz="1100"/>
          </a:p>
        </p:txBody>
      </p:sp>
      <p:cxnSp>
        <p:nvCxnSpPr>
          <p:cNvPr id="390" name="Google Shape;390;p64"/>
          <p:cNvCxnSpPr/>
          <p:nvPr/>
        </p:nvCxnSpPr>
        <p:spPr>
          <a:xfrm>
            <a:off x="696456" y="3879381"/>
            <a:ext cx="1868557" cy="0"/>
          </a:xfrm>
          <a:prstGeom prst="straightConnector1">
            <a:avLst/>
          </a:prstGeom>
          <a:noFill/>
          <a:ln cap="flat" cmpd="sng" w="9525">
            <a:solidFill>
              <a:srgbClr val="D8D8D8"/>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91" name="Shape 391"/>
        <p:cNvGrpSpPr/>
        <p:nvPr/>
      </p:nvGrpSpPr>
      <p:grpSpPr>
        <a:xfrm>
          <a:off x="0" y="0"/>
          <a:ext cx="0" cy="0"/>
          <a:chOff x="0" y="0"/>
          <a:chExt cx="0" cy="0"/>
        </a:xfrm>
      </p:grpSpPr>
      <p:sp>
        <p:nvSpPr>
          <p:cNvPr id="392" name="Google Shape;392;p6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93" name="Google Shape;393;p6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94" name="Google Shape;394;p6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95" name="Google Shape;395;p6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96" name="Google Shape;396;p6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Arial"/>
                <a:ea typeface="Arial"/>
                <a:cs typeface="Arial"/>
                <a:sym typeface="Arial"/>
              </a:defRPr>
            </a:lvl1pPr>
            <a:lvl2pPr indent="0" lvl="1" marL="0" marR="0" rtl="0" algn="r">
              <a:spcBef>
                <a:spcPts val="0"/>
              </a:spcBef>
              <a:buNone/>
              <a:defRPr sz="900">
                <a:solidFill>
                  <a:srgbClr val="888888"/>
                </a:solidFill>
                <a:latin typeface="Arial"/>
                <a:ea typeface="Arial"/>
                <a:cs typeface="Arial"/>
                <a:sym typeface="Arial"/>
              </a:defRPr>
            </a:lvl2pPr>
            <a:lvl3pPr indent="0" lvl="2" marL="0" marR="0" rtl="0" algn="r">
              <a:spcBef>
                <a:spcPts val="0"/>
              </a:spcBef>
              <a:buNone/>
              <a:defRPr sz="900">
                <a:solidFill>
                  <a:srgbClr val="888888"/>
                </a:solidFill>
                <a:latin typeface="Arial"/>
                <a:ea typeface="Arial"/>
                <a:cs typeface="Arial"/>
                <a:sym typeface="Arial"/>
              </a:defRPr>
            </a:lvl3pPr>
            <a:lvl4pPr indent="0" lvl="3" marL="0" marR="0" rtl="0" algn="r">
              <a:spcBef>
                <a:spcPts val="0"/>
              </a:spcBef>
              <a:buNone/>
              <a:defRPr sz="900">
                <a:solidFill>
                  <a:srgbClr val="888888"/>
                </a:solidFill>
                <a:latin typeface="Arial"/>
                <a:ea typeface="Arial"/>
                <a:cs typeface="Arial"/>
                <a:sym typeface="Arial"/>
              </a:defRPr>
            </a:lvl4pPr>
            <a:lvl5pPr indent="0" lvl="4" marL="0" marR="0" rtl="0" algn="r">
              <a:spcBef>
                <a:spcPts val="0"/>
              </a:spcBef>
              <a:buNone/>
              <a:defRPr sz="900">
                <a:solidFill>
                  <a:srgbClr val="888888"/>
                </a:solidFill>
                <a:latin typeface="Arial"/>
                <a:ea typeface="Arial"/>
                <a:cs typeface="Arial"/>
                <a:sym typeface="Arial"/>
              </a:defRPr>
            </a:lvl5pPr>
            <a:lvl6pPr indent="0" lvl="5" marL="0" marR="0" rtl="0" algn="r">
              <a:spcBef>
                <a:spcPts val="0"/>
              </a:spcBef>
              <a:buNone/>
              <a:defRPr sz="900">
                <a:solidFill>
                  <a:srgbClr val="888888"/>
                </a:solidFill>
                <a:latin typeface="Arial"/>
                <a:ea typeface="Arial"/>
                <a:cs typeface="Arial"/>
                <a:sym typeface="Arial"/>
              </a:defRPr>
            </a:lvl6pPr>
            <a:lvl7pPr indent="0" lvl="6" marL="0" marR="0" rtl="0" algn="r">
              <a:spcBef>
                <a:spcPts val="0"/>
              </a:spcBef>
              <a:buNone/>
              <a:defRPr sz="900">
                <a:solidFill>
                  <a:srgbClr val="888888"/>
                </a:solidFill>
                <a:latin typeface="Arial"/>
                <a:ea typeface="Arial"/>
                <a:cs typeface="Arial"/>
                <a:sym typeface="Arial"/>
              </a:defRPr>
            </a:lvl7pPr>
            <a:lvl8pPr indent="0" lvl="7" marL="0" marR="0" rtl="0" algn="r">
              <a:spcBef>
                <a:spcPts val="0"/>
              </a:spcBef>
              <a:buNone/>
              <a:defRPr sz="900">
                <a:solidFill>
                  <a:srgbClr val="888888"/>
                </a:solidFill>
                <a:latin typeface="Arial"/>
                <a:ea typeface="Arial"/>
                <a:cs typeface="Arial"/>
                <a:sym typeface="Arial"/>
              </a:defRPr>
            </a:lvl8pPr>
            <a:lvl9pPr indent="0" lvl="8" marL="0" marR="0" rt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397" name="Google Shape;397;p6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98" name="Google Shape;398;p65"/>
          <p:cNvSpPr/>
          <p:nvPr/>
        </p:nvSpPr>
        <p:spPr>
          <a:xfrm>
            <a:off x="7801491" y="4868168"/>
            <a:ext cx="1183257" cy="2077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lt1"/>
                </a:solidFill>
                <a:latin typeface="Arial"/>
                <a:ea typeface="Arial"/>
                <a:cs typeface="Arial"/>
                <a:sym typeface="Arial"/>
              </a:rPr>
              <a:t>AUTOFACETS.COM</a:t>
            </a:r>
            <a:endParaRPr sz="1100"/>
          </a:p>
        </p:txBody>
      </p:sp>
      <p:pic>
        <p:nvPicPr>
          <p:cNvPr id="399" name="Google Shape;399;p65"/>
          <p:cNvPicPr preferRelativeResize="0"/>
          <p:nvPr/>
        </p:nvPicPr>
        <p:blipFill rotWithShape="1">
          <a:blip r:embed="rId3">
            <a:alphaModFix/>
          </a:blip>
          <a:srcRect b="0" l="0" r="0" t="0"/>
          <a:stretch/>
        </p:blipFill>
        <p:spPr>
          <a:xfrm>
            <a:off x="417697" y="378608"/>
            <a:ext cx="1798492" cy="349143"/>
          </a:xfrm>
          <a:prstGeom prst="rect">
            <a:avLst/>
          </a:prstGeom>
          <a:noFill/>
          <a:ln>
            <a:noFill/>
          </a:ln>
        </p:spPr>
      </p:pic>
      <p:sp>
        <p:nvSpPr>
          <p:cNvPr id="400" name="Google Shape;400;p65"/>
          <p:cNvSpPr txBox="1"/>
          <p:nvPr>
            <p:ph idx="2" type="body"/>
          </p:nvPr>
        </p:nvSpPr>
        <p:spPr>
          <a:xfrm>
            <a:off x="514350" y="2057400"/>
            <a:ext cx="3681413" cy="453839"/>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01" name="Google Shape;401;p65"/>
          <p:cNvSpPr txBox="1"/>
          <p:nvPr>
            <p:ph idx="3" type="body"/>
          </p:nvPr>
        </p:nvSpPr>
        <p:spPr>
          <a:xfrm>
            <a:off x="494110" y="2763441"/>
            <a:ext cx="3519487" cy="261938"/>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100"/>
              <a:buFont typeface="Arial"/>
              <a:buNone/>
              <a:defRPr b="0" i="1" sz="1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402" name="Shape 402"/>
        <p:cNvGrpSpPr/>
        <p:nvPr/>
      </p:nvGrpSpPr>
      <p:grpSpPr>
        <a:xfrm>
          <a:off x="0" y="0"/>
          <a:ext cx="0" cy="0"/>
          <a:chOff x="0" y="0"/>
          <a:chExt cx="0" cy="0"/>
        </a:xfrm>
      </p:grpSpPr>
      <p:sp>
        <p:nvSpPr>
          <p:cNvPr id="403" name="Google Shape;403;p66"/>
          <p:cNvSpPr/>
          <p:nvPr/>
        </p:nvSpPr>
        <p:spPr>
          <a:xfrm>
            <a:off x="274129" y="0"/>
            <a:ext cx="47745" cy="4435995"/>
          </a:xfrm>
          <a:prstGeom prst="rect">
            <a:avLst/>
          </a:prstGeom>
          <a:solidFill>
            <a:srgbClr val="1D76B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 name="Google Shape;404;p66"/>
          <p:cNvSpPr/>
          <p:nvPr/>
        </p:nvSpPr>
        <p:spPr>
          <a:xfrm>
            <a:off x="312629" y="0"/>
            <a:ext cx="2375704" cy="4435995"/>
          </a:xfrm>
          <a:prstGeom prst="rect">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405" name="Google Shape;405;p66"/>
          <p:cNvCxnSpPr/>
          <p:nvPr/>
        </p:nvCxnSpPr>
        <p:spPr>
          <a:xfrm>
            <a:off x="554120" y="2640217"/>
            <a:ext cx="1868557" cy="0"/>
          </a:xfrm>
          <a:prstGeom prst="straightConnector1">
            <a:avLst/>
          </a:prstGeom>
          <a:noFill/>
          <a:ln cap="flat" cmpd="sng" w="9525">
            <a:solidFill>
              <a:srgbClr val="D8D8D8"/>
            </a:solidFill>
            <a:prstDash val="solid"/>
            <a:miter lim="800000"/>
            <a:headEnd len="sm" w="sm" type="none"/>
            <a:tailEnd len="sm" w="sm" type="none"/>
          </a:ln>
        </p:spPr>
      </p:cxnSp>
      <p:sp>
        <p:nvSpPr>
          <p:cNvPr id="406" name="Google Shape;406;p66"/>
          <p:cNvSpPr txBox="1"/>
          <p:nvPr>
            <p:ph idx="1" type="body"/>
          </p:nvPr>
        </p:nvSpPr>
        <p:spPr>
          <a:xfrm>
            <a:off x="553641" y="80963"/>
            <a:ext cx="1957387" cy="4036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07" name="Google Shape;407;p66"/>
          <p:cNvSpPr txBox="1"/>
          <p:nvPr>
            <p:ph idx="2" type="body"/>
          </p:nvPr>
        </p:nvSpPr>
        <p:spPr>
          <a:xfrm>
            <a:off x="553641" y="866775"/>
            <a:ext cx="1957387" cy="1614487"/>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04800" lvl="1" marL="914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298450" lvl="2" marL="1371600"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3pPr>
            <a:lvl4pPr indent="-285750" lvl="3" marL="18288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rial"/>
                <a:ea typeface="Arial"/>
                <a:cs typeface="Arial"/>
                <a:sym typeface="Arial"/>
              </a:defRPr>
            </a:lvl4pPr>
            <a:lvl5pPr indent="-285750" lvl="4" marL="22860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08" name="Google Shape;408;p66"/>
          <p:cNvSpPr txBox="1"/>
          <p:nvPr>
            <p:ph idx="3" type="body"/>
          </p:nvPr>
        </p:nvSpPr>
        <p:spPr>
          <a:xfrm>
            <a:off x="553641" y="2769074"/>
            <a:ext cx="1957387" cy="1614487"/>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04800" lvl="1" marL="914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298450" lvl="2" marL="1371600"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3pPr>
            <a:lvl4pPr indent="-285750" lvl="3" marL="18288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rial"/>
                <a:ea typeface="Arial"/>
                <a:cs typeface="Arial"/>
                <a:sym typeface="Arial"/>
              </a:defRPr>
            </a:lvl4pPr>
            <a:lvl5pPr indent="-285750" lvl="4" marL="22860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409" name="Shape 409"/>
        <p:cNvGrpSpPr/>
        <p:nvPr/>
      </p:nvGrpSpPr>
      <p:grpSpPr>
        <a:xfrm>
          <a:off x="0" y="0"/>
          <a:ext cx="0" cy="0"/>
          <a:chOff x="0" y="0"/>
          <a:chExt cx="0" cy="0"/>
        </a:xfrm>
      </p:grpSpPr>
      <p:sp>
        <p:nvSpPr>
          <p:cNvPr id="410" name="Google Shape;410;p67"/>
          <p:cNvSpPr/>
          <p:nvPr/>
        </p:nvSpPr>
        <p:spPr>
          <a:xfrm rot="-5400000">
            <a:off x="3424188" y="-578723"/>
            <a:ext cx="2301558" cy="9149931"/>
          </a:xfrm>
          <a:prstGeom prst="rect">
            <a:avLst/>
          </a:prstGeom>
          <a:solidFill>
            <a:srgbClr val="323F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1" name="Google Shape;411;p67"/>
          <p:cNvSpPr/>
          <p:nvPr/>
        </p:nvSpPr>
        <p:spPr>
          <a:xfrm>
            <a:off x="-1" y="0"/>
            <a:ext cx="9149934" cy="2799728"/>
          </a:xfrm>
          <a:prstGeom prst="rect">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2" name="Google Shape;412;p67"/>
          <p:cNvSpPr/>
          <p:nvPr/>
        </p:nvSpPr>
        <p:spPr>
          <a:xfrm>
            <a:off x="7801491" y="4868168"/>
            <a:ext cx="1183257" cy="2077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GB" sz="900">
                <a:solidFill>
                  <a:schemeClr val="lt1"/>
                </a:solidFill>
                <a:latin typeface="Arial"/>
                <a:ea typeface="Arial"/>
                <a:cs typeface="Arial"/>
                <a:sym typeface="Arial"/>
              </a:rPr>
              <a:t>AUTOFACETS.COM</a:t>
            </a:r>
            <a:endParaRPr sz="1100"/>
          </a:p>
        </p:txBody>
      </p:sp>
      <p:pic>
        <p:nvPicPr>
          <p:cNvPr id="413" name="Google Shape;413;p67"/>
          <p:cNvPicPr preferRelativeResize="0"/>
          <p:nvPr/>
        </p:nvPicPr>
        <p:blipFill rotWithShape="1">
          <a:blip r:embed="rId2">
            <a:alphaModFix/>
          </a:blip>
          <a:srcRect b="0" l="0" r="0" t="0"/>
          <a:stretch/>
        </p:blipFill>
        <p:spPr>
          <a:xfrm>
            <a:off x="417697" y="378608"/>
            <a:ext cx="1798492" cy="349143"/>
          </a:xfrm>
          <a:prstGeom prst="rect">
            <a:avLst/>
          </a:prstGeom>
          <a:noFill/>
          <a:ln>
            <a:noFill/>
          </a:ln>
        </p:spPr>
      </p:pic>
      <p:sp>
        <p:nvSpPr>
          <p:cNvPr id="414" name="Google Shape;414;p67"/>
          <p:cNvSpPr/>
          <p:nvPr/>
        </p:nvSpPr>
        <p:spPr>
          <a:xfrm rot="5400000">
            <a:off x="4551093" y="-1751367"/>
            <a:ext cx="47745" cy="9149934"/>
          </a:xfrm>
          <a:prstGeom prst="rect">
            <a:avLst/>
          </a:prstGeom>
          <a:solidFill>
            <a:srgbClr val="1D76B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15" name="Google Shape;415;p67"/>
          <p:cNvSpPr/>
          <p:nvPr>
            <p:ph idx="2" type="pic"/>
          </p:nvPr>
        </p:nvSpPr>
        <p:spPr>
          <a:xfrm>
            <a:off x="5425679" y="807244"/>
            <a:ext cx="3257550" cy="18954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6" name="Google Shape;416;p67"/>
          <p:cNvSpPr txBox="1"/>
          <p:nvPr>
            <p:ph idx="1" type="body"/>
          </p:nvPr>
        </p:nvSpPr>
        <p:spPr>
          <a:xfrm>
            <a:off x="378861" y="1169770"/>
            <a:ext cx="3564731" cy="53697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298450" lvl="2" marL="13716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7" name="Google Shape;417;p67"/>
          <p:cNvSpPr txBox="1"/>
          <p:nvPr>
            <p:ph idx="3" type="body"/>
          </p:nvPr>
        </p:nvSpPr>
        <p:spPr>
          <a:xfrm>
            <a:off x="378619" y="1946672"/>
            <a:ext cx="3564731" cy="423862"/>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accent5"/>
              </a:buClr>
              <a:buSzPts val="1500"/>
              <a:buFont typeface="Arial"/>
              <a:buNone/>
              <a:defRPr b="1" i="0" sz="1500" u="none" cap="none" strike="noStrike">
                <a:solidFill>
                  <a:schemeClr val="accent5"/>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8" name="Google Shape;418;p67"/>
          <p:cNvSpPr txBox="1"/>
          <p:nvPr>
            <p:ph idx="4" type="body"/>
          </p:nvPr>
        </p:nvSpPr>
        <p:spPr>
          <a:xfrm>
            <a:off x="494110" y="3187303"/>
            <a:ext cx="8189119" cy="1421606"/>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419" name="Shape 419"/>
        <p:cNvGrpSpPr/>
        <p:nvPr/>
      </p:nvGrpSpPr>
      <p:grpSpPr>
        <a:xfrm>
          <a:off x="0" y="0"/>
          <a:ext cx="0" cy="0"/>
          <a:chOff x="0" y="0"/>
          <a:chExt cx="0" cy="0"/>
        </a:xfrm>
      </p:grpSpPr>
      <p:sp>
        <p:nvSpPr>
          <p:cNvPr id="420" name="Google Shape;420;p68"/>
          <p:cNvSpPr/>
          <p:nvPr/>
        </p:nvSpPr>
        <p:spPr>
          <a:xfrm>
            <a:off x="5123220" y="0"/>
            <a:ext cx="4020782" cy="5143500"/>
          </a:xfrm>
          <a:prstGeom prst="rect">
            <a:avLst/>
          </a:prstGeom>
          <a:solidFill>
            <a:srgbClr val="323F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1" name="Google Shape;421;p68"/>
          <p:cNvSpPr/>
          <p:nvPr/>
        </p:nvSpPr>
        <p:spPr>
          <a:xfrm>
            <a:off x="-3604" y="-2"/>
            <a:ext cx="5079077" cy="5143500"/>
          </a:xfrm>
          <a:prstGeom prst="rect">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2" name="Google Shape;422;p68"/>
          <p:cNvSpPr/>
          <p:nvPr/>
        </p:nvSpPr>
        <p:spPr>
          <a:xfrm>
            <a:off x="7472991" y="64948"/>
            <a:ext cx="1528416" cy="296714"/>
          </a:xfrm>
          <a:prstGeom prst="rect">
            <a:avLst/>
          </a:prstGeom>
          <a:noFill/>
          <a:ln>
            <a:noFill/>
          </a:ln>
        </p:spPr>
      </p:sp>
      <p:sp>
        <p:nvSpPr>
          <p:cNvPr id="423" name="Google Shape;423;p68"/>
          <p:cNvSpPr/>
          <p:nvPr/>
        </p:nvSpPr>
        <p:spPr>
          <a:xfrm>
            <a:off x="5075473" y="-1"/>
            <a:ext cx="47745" cy="5143499"/>
          </a:xfrm>
          <a:prstGeom prst="rect">
            <a:avLst/>
          </a:prstGeom>
          <a:solidFill>
            <a:srgbClr val="1D76B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24" name="Google Shape;424;p68"/>
          <p:cNvSpPr txBox="1"/>
          <p:nvPr>
            <p:ph idx="1" type="body"/>
          </p:nvPr>
        </p:nvSpPr>
        <p:spPr>
          <a:xfrm>
            <a:off x="90488" y="65485"/>
            <a:ext cx="5890022" cy="408524"/>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5" name="Google Shape;425;p68"/>
          <p:cNvSpPr txBox="1"/>
          <p:nvPr>
            <p:ph idx="2" type="body"/>
          </p:nvPr>
        </p:nvSpPr>
        <p:spPr>
          <a:xfrm>
            <a:off x="201217" y="1281113"/>
            <a:ext cx="3782475" cy="20669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6" name="Google Shape;426;p68"/>
          <p:cNvSpPr/>
          <p:nvPr>
            <p:ph idx="3" type="pic"/>
          </p:nvPr>
        </p:nvSpPr>
        <p:spPr>
          <a:xfrm>
            <a:off x="4477871" y="1220391"/>
            <a:ext cx="4347042" cy="2803921"/>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427" name="Shape 427"/>
        <p:cNvGrpSpPr/>
        <p:nvPr/>
      </p:nvGrpSpPr>
      <p:grpSpPr>
        <a:xfrm>
          <a:off x="0" y="0"/>
          <a:ext cx="0" cy="0"/>
          <a:chOff x="0" y="0"/>
          <a:chExt cx="0" cy="0"/>
        </a:xfrm>
      </p:grpSpPr>
      <p:sp>
        <p:nvSpPr>
          <p:cNvPr id="428" name="Google Shape;428;p69"/>
          <p:cNvSpPr/>
          <p:nvPr/>
        </p:nvSpPr>
        <p:spPr>
          <a:xfrm>
            <a:off x="319288" y="0"/>
            <a:ext cx="156321" cy="327545"/>
          </a:xfrm>
          <a:prstGeom prst="rect">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9" name="Google Shape;429;p69"/>
          <p:cNvSpPr/>
          <p:nvPr/>
        </p:nvSpPr>
        <p:spPr>
          <a:xfrm>
            <a:off x="276024" y="0"/>
            <a:ext cx="61757" cy="327546"/>
          </a:xfrm>
          <a:prstGeom prst="rect">
            <a:avLst/>
          </a:prstGeom>
          <a:solidFill>
            <a:srgbClr val="1D76B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0" name="Google Shape;430;p69"/>
          <p:cNvSpPr txBox="1"/>
          <p:nvPr>
            <p:ph idx="1" type="body"/>
          </p:nvPr>
        </p:nvSpPr>
        <p:spPr>
          <a:xfrm>
            <a:off x="475060" y="20171"/>
            <a:ext cx="8668940" cy="327422"/>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F3F3F"/>
              </a:buClr>
              <a:buSzPts val="1500"/>
              <a:buFont typeface="Arial"/>
              <a:buNone/>
              <a:defRPr b="1" i="0" sz="15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31" name="Shape 431"/>
        <p:cNvGrpSpPr/>
        <p:nvPr/>
      </p:nvGrpSpPr>
      <p:grpSpPr>
        <a:xfrm>
          <a:off x="0" y="0"/>
          <a:ext cx="0" cy="0"/>
          <a:chOff x="0" y="0"/>
          <a:chExt cx="0" cy="0"/>
        </a:xfrm>
      </p:grpSpPr>
      <p:pic>
        <p:nvPicPr>
          <p:cNvPr id="432" name="Google Shape;432;p70"/>
          <p:cNvPicPr preferRelativeResize="0"/>
          <p:nvPr/>
        </p:nvPicPr>
        <p:blipFill rotWithShape="1">
          <a:blip r:embed="rId2">
            <a:alphaModFix/>
          </a:blip>
          <a:srcRect b="3110" l="0" r="0" t="12514"/>
          <a:stretch/>
        </p:blipFill>
        <p:spPr>
          <a:xfrm>
            <a:off x="0" y="0"/>
            <a:ext cx="9144000" cy="5143500"/>
          </a:xfrm>
          <a:prstGeom prst="rect">
            <a:avLst/>
          </a:prstGeom>
          <a:noFill/>
          <a:ln>
            <a:noFill/>
          </a:ln>
        </p:spPr>
      </p:pic>
      <p:sp>
        <p:nvSpPr>
          <p:cNvPr id="433" name="Google Shape;433;p70"/>
          <p:cNvSpPr/>
          <p:nvPr/>
        </p:nvSpPr>
        <p:spPr>
          <a:xfrm>
            <a:off x="0" y="0"/>
            <a:ext cx="9144000" cy="5143499"/>
          </a:xfrm>
          <a:prstGeom prst="rect">
            <a:avLst/>
          </a:prstGeom>
          <a:solidFill>
            <a:srgbClr val="00000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4" name="Google Shape;434;p70"/>
          <p:cNvSpPr/>
          <p:nvPr/>
        </p:nvSpPr>
        <p:spPr>
          <a:xfrm>
            <a:off x="0" y="4652438"/>
            <a:ext cx="9144000" cy="491062"/>
          </a:xfrm>
          <a:prstGeom prst="rect">
            <a:avLst/>
          </a:prstGeom>
          <a:solidFill>
            <a:srgbClr val="232323">
              <a:alpha val="64705"/>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5" name="Google Shape;435;p70"/>
          <p:cNvSpPr/>
          <p:nvPr/>
        </p:nvSpPr>
        <p:spPr>
          <a:xfrm>
            <a:off x="7801491" y="4868168"/>
            <a:ext cx="1183257" cy="2077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lt1"/>
                </a:solidFill>
                <a:latin typeface="Arial"/>
                <a:ea typeface="Arial"/>
                <a:cs typeface="Arial"/>
                <a:sym typeface="Arial"/>
              </a:rPr>
              <a:t>AUTOFACETS.COM</a:t>
            </a:r>
            <a:endParaRPr sz="1100"/>
          </a:p>
        </p:txBody>
      </p:sp>
      <p:sp>
        <p:nvSpPr>
          <p:cNvPr id="436" name="Google Shape;436;p70"/>
          <p:cNvSpPr/>
          <p:nvPr/>
        </p:nvSpPr>
        <p:spPr>
          <a:xfrm>
            <a:off x="88300" y="4712344"/>
            <a:ext cx="4037938" cy="380873"/>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GB" sz="500">
                <a:solidFill>
                  <a:srgbClr val="F2F2F2"/>
                </a:solidFill>
                <a:latin typeface="Arial"/>
                <a:ea typeface="Arial"/>
                <a:cs typeface="Arial"/>
                <a:sym typeface="Arial"/>
              </a:rPr>
              <a:t>Copyright</a:t>
            </a:r>
            <a:endParaRPr sz="1100"/>
          </a:p>
          <a:p>
            <a:pPr indent="0" lvl="0" marL="0" marR="0" rtl="0" algn="just">
              <a:lnSpc>
                <a:spcPct val="50000"/>
              </a:lnSpc>
              <a:spcBef>
                <a:spcPts val="0"/>
              </a:spcBef>
              <a:spcAft>
                <a:spcPts val="0"/>
              </a:spcAft>
              <a:buNone/>
            </a:pPr>
            <a:r>
              <a:t/>
            </a:r>
            <a:endParaRPr sz="500">
              <a:solidFill>
                <a:srgbClr val="F2F2F2"/>
              </a:solidFill>
              <a:latin typeface="Arial"/>
              <a:ea typeface="Arial"/>
              <a:cs typeface="Arial"/>
              <a:sym typeface="Arial"/>
            </a:endParaRPr>
          </a:p>
          <a:p>
            <a:pPr indent="0" lvl="0" marL="0" marR="0" rtl="0" algn="just">
              <a:spcBef>
                <a:spcPts val="0"/>
              </a:spcBef>
              <a:spcAft>
                <a:spcPts val="0"/>
              </a:spcAft>
              <a:buNone/>
            </a:pPr>
            <a:r>
              <a:rPr lang="en-GB" sz="500">
                <a:solidFill>
                  <a:srgbClr val="F2F2F2"/>
                </a:solidFill>
                <a:latin typeface="Arial"/>
                <a:ea typeface="Arial"/>
                <a:cs typeface="Arial"/>
                <a:sym typeface="Arial"/>
              </a:rPr>
              <a:t>This Material is prepared by Autofacets with our own diagram, process and details, and is only shared to the recipient for the purpose of information. Recipient does not have any right on this material. This material is the property of Autofacets (AF) and should not be reused or shared further without our prior consent.</a:t>
            </a:r>
            <a:endParaRPr sz="1100"/>
          </a:p>
        </p:txBody>
      </p:sp>
      <p:sp>
        <p:nvSpPr>
          <p:cNvPr id="437" name="Google Shape;437;p70"/>
          <p:cNvSpPr/>
          <p:nvPr/>
        </p:nvSpPr>
        <p:spPr>
          <a:xfrm>
            <a:off x="784833" y="1912340"/>
            <a:ext cx="43642" cy="1735372"/>
          </a:xfrm>
          <a:prstGeom prst="rect">
            <a:avLst/>
          </a:prstGeom>
          <a:solidFill>
            <a:srgbClr val="1D76B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438" name="Google Shape;438;p70"/>
          <p:cNvPicPr preferRelativeResize="0"/>
          <p:nvPr/>
        </p:nvPicPr>
        <p:blipFill rotWithShape="1">
          <a:blip r:embed="rId3">
            <a:alphaModFix/>
          </a:blip>
          <a:srcRect b="0" l="0" r="0" t="0"/>
          <a:stretch/>
        </p:blipFill>
        <p:spPr>
          <a:xfrm>
            <a:off x="717468" y="335909"/>
            <a:ext cx="2497016" cy="484748"/>
          </a:xfrm>
          <a:prstGeom prst="rect">
            <a:avLst/>
          </a:prstGeom>
          <a:noFill/>
          <a:ln>
            <a:noFill/>
          </a:ln>
        </p:spPr>
      </p:pic>
      <p:sp>
        <p:nvSpPr>
          <p:cNvPr id="439" name="Google Shape;439;p70"/>
          <p:cNvSpPr txBox="1"/>
          <p:nvPr>
            <p:ph idx="1" type="body"/>
          </p:nvPr>
        </p:nvSpPr>
        <p:spPr>
          <a:xfrm>
            <a:off x="784833" y="1086298"/>
            <a:ext cx="3158728" cy="484584"/>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0" name="Google Shape;440;p70"/>
          <p:cNvSpPr txBox="1"/>
          <p:nvPr>
            <p:ph idx="2" type="body"/>
          </p:nvPr>
        </p:nvSpPr>
        <p:spPr>
          <a:xfrm>
            <a:off x="836668" y="1822807"/>
            <a:ext cx="2258615" cy="197784"/>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1" name="Google Shape;441;p70"/>
          <p:cNvSpPr txBox="1"/>
          <p:nvPr>
            <p:ph idx="3" type="body"/>
          </p:nvPr>
        </p:nvSpPr>
        <p:spPr>
          <a:xfrm>
            <a:off x="836668" y="2107168"/>
            <a:ext cx="2208609" cy="2030406"/>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0"/>
              </a:spcBef>
              <a:spcAft>
                <a:spcPts val="0"/>
              </a:spcAft>
              <a:buClr>
                <a:schemeClr val="lt1"/>
              </a:buClr>
              <a:buSzPts val="800"/>
              <a:buFont typeface="Arial"/>
              <a:buNone/>
              <a:defRPr b="1" i="0" sz="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442" name="Shape 442"/>
        <p:cNvGrpSpPr/>
        <p:nvPr/>
      </p:nvGrpSpPr>
      <p:grpSpPr>
        <a:xfrm>
          <a:off x="0" y="0"/>
          <a:ext cx="0" cy="0"/>
          <a:chOff x="0" y="0"/>
          <a:chExt cx="0" cy="0"/>
        </a:xfrm>
      </p:grpSpPr>
      <p:sp>
        <p:nvSpPr>
          <p:cNvPr id="443" name="Google Shape;443;p71"/>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44" name="Google Shape;444;p7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5" name="Google Shape;445;p71"/>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46" name="Google Shape;446;p71"/>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47" name="Google Shape;447;p71"/>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type="title">
  <p:cSld name="TITLE">
    <p:spTree>
      <p:nvGrpSpPr>
        <p:cNvPr id="448" name="Shape 448"/>
        <p:cNvGrpSpPr/>
        <p:nvPr/>
      </p:nvGrpSpPr>
      <p:grpSpPr>
        <a:xfrm>
          <a:off x="0" y="0"/>
          <a:ext cx="0" cy="0"/>
          <a:chOff x="0" y="0"/>
          <a:chExt cx="0" cy="0"/>
        </a:xfrm>
      </p:grpSpPr>
      <p:sp>
        <p:nvSpPr>
          <p:cNvPr id="449" name="Google Shape;449;p7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50" name="Google Shape;450;p72"/>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51" name="Google Shape;451;p72"/>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52" name="Google Shape;452;p72"/>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53" name="Google Shape;453;p72"/>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54" name="Shape 454"/>
        <p:cNvGrpSpPr/>
        <p:nvPr/>
      </p:nvGrpSpPr>
      <p:grpSpPr>
        <a:xfrm>
          <a:off x="0" y="0"/>
          <a:ext cx="0" cy="0"/>
          <a:chOff x="0" y="0"/>
          <a:chExt cx="0" cy="0"/>
        </a:xfrm>
      </p:grpSpPr>
      <p:grpSp>
        <p:nvGrpSpPr>
          <p:cNvPr id="455" name="Google Shape;455;p73"/>
          <p:cNvGrpSpPr/>
          <p:nvPr/>
        </p:nvGrpSpPr>
        <p:grpSpPr>
          <a:xfrm>
            <a:off x="0" y="4981888"/>
            <a:ext cx="9144000" cy="167354"/>
            <a:chOff x="0" y="6525215"/>
            <a:chExt cx="12192000" cy="362028"/>
          </a:xfrm>
        </p:grpSpPr>
        <p:sp>
          <p:nvSpPr>
            <p:cNvPr id="456" name="Google Shape;456;p73"/>
            <p:cNvSpPr/>
            <p:nvPr/>
          </p:nvSpPr>
          <p:spPr>
            <a:xfrm flipH="1">
              <a:off x="0" y="6561298"/>
              <a:ext cx="12192000" cy="319313"/>
            </a:xfrm>
            <a:prstGeom prst="rect">
              <a:avLst/>
            </a:prstGeom>
            <a:gradFill>
              <a:gsLst>
                <a:gs pos="0">
                  <a:srgbClr val="2E76BB"/>
                </a:gs>
                <a:gs pos="100000">
                  <a:srgbClr val="00B0F0"/>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57" name="Google Shape;457;p73"/>
            <p:cNvGrpSpPr/>
            <p:nvPr/>
          </p:nvGrpSpPr>
          <p:grpSpPr>
            <a:xfrm>
              <a:off x="294191" y="6525215"/>
              <a:ext cx="11897809" cy="362028"/>
              <a:chOff x="294191" y="6525215"/>
              <a:chExt cx="11897809" cy="362028"/>
            </a:xfrm>
          </p:grpSpPr>
          <p:sp>
            <p:nvSpPr>
              <p:cNvPr id="458" name="Google Shape;458;p73"/>
              <p:cNvSpPr/>
              <p:nvPr/>
            </p:nvSpPr>
            <p:spPr>
              <a:xfrm>
                <a:off x="294191" y="6525215"/>
                <a:ext cx="1859805" cy="362028"/>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sz="600">
                    <a:solidFill>
                      <a:schemeClr val="lt1"/>
                    </a:solidFill>
                    <a:latin typeface="Calibri"/>
                    <a:ea typeface="Calibri"/>
                    <a:cs typeface="Calibri"/>
                    <a:sym typeface="Calibri"/>
                  </a:rPr>
                  <a:t>Copyright © 2019. All rights reserved.</a:t>
                </a:r>
                <a:endParaRPr sz="1100"/>
              </a:p>
            </p:txBody>
          </p:sp>
          <p:sp>
            <p:nvSpPr>
              <p:cNvPr id="459" name="Google Shape;459;p73">
                <a:hlinkClick r:id="rId2"/>
              </p:cNvPr>
              <p:cNvSpPr/>
              <p:nvPr/>
            </p:nvSpPr>
            <p:spPr>
              <a:xfrm>
                <a:off x="9502410" y="6533493"/>
                <a:ext cx="2689590"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600">
                    <a:solidFill>
                      <a:schemeClr val="lt1"/>
                    </a:solidFill>
                    <a:latin typeface="Calibri"/>
                    <a:ea typeface="Calibri"/>
                    <a:cs typeface="Calibri"/>
                    <a:sym typeface="Calibri"/>
                  </a:rPr>
                  <a:t>Proprietary and Confidential – Do Not Distribute</a:t>
                </a:r>
                <a:endParaRPr sz="1100"/>
              </a:p>
            </p:txBody>
          </p:sp>
        </p:grpSp>
      </p:grpSp>
      <p:pic>
        <p:nvPicPr>
          <p:cNvPr id="460" name="Google Shape;460;p73"/>
          <p:cNvPicPr preferRelativeResize="0"/>
          <p:nvPr/>
        </p:nvPicPr>
        <p:blipFill rotWithShape="1">
          <a:blip r:embed="rId3">
            <a:alphaModFix/>
          </a:blip>
          <a:srcRect b="0" l="0" r="0" t="0"/>
          <a:stretch/>
        </p:blipFill>
        <p:spPr>
          <a:xfrm>
            <a:off x="1" y="38099"/>
            <a:ext cx="9143999" cy="4962526"/>
          </a:xfrm>
          <a:prstGeom prst="rect">
            <a:avLst/>
          </a:prstGeom>
          <a:noFill/>
          <a:ln>
            <a:noFill/>
          </a:ln>
        </p:spPr>
      </p:pic>
      <p:pic>
        <p:nvPicPr>
          <p:cNvPr id="461" name="Google Shape;461;p73"/>
          <p:cNvPicPr preferRelativeResize="0"/>
          <p:nvPr/>
        </p:nvPicPr>
        <p:blipFill rotWithShape="1">
          <a:blip r:embed="rId4">
            <a:alphaModFix/>
          </a:blip>
          <a:srcRect b="0" l="0" r="0" t="0"/>
          <a:stretch/>
        </p:blipFill>
        <p:spPr>
          <a:xfrm>
            <a:off x="8284114" y="0"/>
            <a:ext cx="859885" cy="189716"/>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Only">
  <p:cSld name="7_Title Only">
    <p:spTree>
      <p:nvGrpSpPr>
        <p:cNvPr id="462" name="Shape 462"/>
        <p:cNvGrpSpPr/>
        <p:nvPr/>
      </p:nvGrpSpPr>
      <p:grpSpPr>
        <a:xfrm>
          <a:off x="0" y="0"/>
          <a:ext cx="0" cy="0"/>
          <a:chOff x="0" y="0"/>
          <a:chExt cx="0" cy="0"/>
        </a:xfrm>
      </p:grpSpPr>
      <p:grpSp>
        <p:nvGrpSpPr>
          <p:cNvPr id="463" name="Google Shape;463;p74"/>
          <p:cNvGrpSpPr/>
          <p:nvPr/>
        </p:nvGrpSpPr>
        <p:grpSpPr>
          <a:xfrm>
            <a:off x="72082" y="4950483"/>
            <a:ext cx="6020107" cy="178555"/>
            <a:chOff x="96110" y="6600644"/>
            <a:chExt cx="8026810" cy="238073"/>
          </a:xfrm>
        </p:grpSpPr>
        <p:sp>
          <p:nvSpPr>
            <p:cNvPr id="464" name="Google Shape;464;p74">
              <a:hlinkClick r:id="rId2"/>
            </p:cNvPr>
            <p:cNvSpPr/>
            <p:nvPr/>
          </p:nvSpPr>
          <p:spPr>
            <a:xfrm>
              <a:off x="5029200" y="6600644"/>
              <a:ext cx="3093720" cy="230832"/>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700">
                  <a:solidFill>
                    <a:srgbClr val="F2F2F2"/>
                  </a:solidFill>
                  <a:latin typeface="Calibri"/>
                  <a:ea typeface="Calibri"/>
                  <a:cs typeface="Calibri"/>
                  <a:sym typeface="Calibri"/>
                </a:rPr>
                <a:t>WWW.GATEWAYNINTECDIGITAL.NL</a:t>
              </a:r>
              <a:endParaRPr sz="1100"/>
            </a:p>
          </p:txBody>
        </p:sp>
        <p:sp>
          <p:nvSpPr>
            <p:cNvPr id="465" name="Google Shape;465;p74"/>
            <p:cNvSpPr/>
            <p:nvPr/>
          </p:nvSpPr>
          <p:spPr>
            <a:xfrm>
              <a:off x="96110" y="6623273"/>
              <a:ext cx="2800768" cy="2154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lang="en-GB" sz="600">
                  <a:solidFill>
                    <a:srgbClr val="F2F2F2"/>
                  </a:solidFill>
                  <a:latin typeface="Calibri"/>
                  <a:ea typeface="Calibri"/>
                  <a:cs typeface="Calibri"/>
                  <a:sym typeface="Calibri"/>
                </a:rPr>
                <a:t>COPYRIGHT © 2019 GATEWAY DIGITAL. ALL RIGHTS RESERVED.</a:t>
              </a:r>
              <a:endParaRPr sz="1100"/>
            </a:p>
          </p:txBody>
        </p:sp>
      </p:grpSp>
      <p:pic>
        <p:nvPicPr>
          <p:cNvPr id="466" name="Google Shape;466;p74"/>
          <p:cNvPicPr preferRelativeResize="0"/>
          <p:nvPr/>
        </p:nvPicPr>
        <p:blipFill rotWithShape="1">
          <a:blip r:embed="rId3">
            <a:alphaModFix/>
          </a:blip>
          <a:srcRect b="0" l="0" r="0" t="0"/>
          <a:stretch/>
        </p:blipFill>
        <p:spPr>
          <a:xfrm>
            <a:off x="1" y="38099"/>
            <a:ext cx="9143999" cy="4962526"/>
          </a:xfrm>
          <a:prstGeom prst="rect">
            <a:avLst/>
          </a:prstGeom>
          <a:noFill/>
          <a:ln>
            <a:noFill/>
          </a:ln>
        </p:spPr>
      </p:pic>
      <p:sp>
        <p:nvSpPr>
          <p:cNvPr id="467" name="Google Shape;467;p74"/>
          <p:cNvSpPr/>
          <p:nvPr/>
        </p:nvSpPr>
        <p:spPr>
          <a:xfrm>
            <a:off x="-1" y="4975223"/>
            <a:ext cx="9144000" cy="168277"/>
          </a:xfrm>
          <a:prstGeom prst="rect">
            <a:avLst/>
          </a:prstGeom>
          <a:gradFill>
            <a:gsLst>
              <a:gs pos="0">
                <a:srgbClr val="10CF9B">
                  <a:alpha val="89803"/>
                </a:srgbClr>
              </a:gs>
              <a:gs pos="100000">
                <a:srgbClr val="0099D6">
                  <a:alpha val="69803"/>
                </a:srgbClr>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8" name="Google Shape;468;p74"/>
          <p:cNvSpPr/>
          <p:nvPr/>
        </p:nvSpPr>
        <p:spPr>
          <a:xfrm>
            <a:off x="5231" y="4988386"/>
            <a:ext cx="1374415" cy="167353"/>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sz="600">
                <a:solidFill>
                  <a:schemeClr val="lt1"/>
                </a:solidFill>
                <a:latin typeface="Calibri"/>
                <a:ea typeface="Calibri"/>
                <a:cs typeface="Calibri"/>
                <a:sym typeface="Calibri"/>
              </a:rPr>
              <a:t>Copyright © 2020. All rights reserved</a:t>
            </a:r>
            <a:endParaRPr sz="1100"/>
          </a:p>
        </p:txBody>
      </p:sp>
      <p:sp>
        <p:nvSpPr>
          <p:cNvPr id="469" name="Google Shape;469;p74">
            <a:hlinkClick r:id="rId4"/>
          </p:cNvPr>
          <p:cNvSpPr/>
          <p:nvPr/>
        </p:nvSpPr>
        <p:spPr>
          <a:xfrm>
            <a:off x="7322245" y="4976146"/>
            <a:ext cx="1888605" cy="167353"/>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600">
                <a:solidFill>
                  <a:schemeClr val="lt1"/>
                </a:solidFill>
                <a:latin typeface="Calibri"/>
                <a:ea typeface="Calibri"/>
                <a:cs typeface="Calibri"/>
                <a:sym typeface="Calibri"/>
              </a:rPr>
              <a:t>Proprietary and Confidential – Do Not Distribute</a:t>
            </a:r>
            <a:endParaRPr sz="1100"/>
          </a:p>
        </p:txBody>
      </p:sp>
      <p:sp>
        <p:nvSpPr>
          <p:cNvPr id="470" name="Google Shape;470;p74"/>
          <p:cNvSpPr/>
          <p:nvPr/>
        </p:nvSpPr>
        <p:spPr>
          <a:xfrm>
            <a:off x="-1" y="0"/>
            <a:ext cx="9144000" cy="34289"/>
          </a:xfrm>
          <a:prstGeom prst="rect">
            <a:avLst/>
          </a:prstGeom>
          <a:gradFill>
            <a:gsLst>
              <a:gs pos="0">
                <a:srgbClr val="10CF9B">
                  <a:alpha val="89803"/>
                </a:srgbClr>
              </a:gs>
              <a:gs pos="100000">
                <a:srgbClr val="0099D6">
                  <a:alpha val="69803"/>
                </a:srgbClr>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471" name="Google Shape;471;p74"/>
          <p:cNvPicPr preferRelativeResize="0"/>
          <p:nvPr/>
        </p:nvPicPr>
        <p:blipFill rotWithShape="1">
          <a:blip r:embed="rId5">
            <a:alphaModFix/>
          </a:blip>
          <a:srcRect b="0" l="0" r="0" t="0"/>
          <a:stretch/>
        </p:blipFill>
        <p:spPr>
          <a:xfrm>
            <a:off x="8266548" y="59029"/>
            <a:ext cx="859885" cy="1897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472" name="Shape 472"/>
        <p:cNvGrpSpPr/>
        <p:nvPr/>
      </p:nvGrpSpPr>
      <p:grpSpPr>
        <a:xfrm>
          <a:off x="0" y="0"/>
          <a:ext cx="0" cy="0"/>
          <a:chOff x="0" y="0"/>
          <a:chExt cx="0" cy="0"/>
        </a:xfrm>
      </p:grpSpPr>
      <p:pic>
        <p:nvPicPr>
          <p:cNvPr id="473" name="Google Shape;473;p75"/>
          <p:cNvPicPr preferRelativeResize="0"/>
          <p:nvPr/>
        </p:nvPicPr>
        <p:blipFill rotWithShape="1">
          <a:blip r:embed="rId2">
            <a:alphaModFix/>
          </a:blip>
          <a:srcRect b="0" l="0" r="0" t="0"/>
          <a:stretch/>
        </p:blipFill>
        <p:spPr>
          <a:xfrm>
            <a:off x="378" y="4869191"/>
            <a:ext cx="9143622" cy="274309"/>
          </a:xfrm>
          <a:prstGeom prst="rect">
            <a:avLst/>
          </a:prstGeom>
          <a:noFill/>
          <a:ln>
            <a:noFill/>
          </a:ln>
        </p:spPr>
      </p:pic>
      <p:grpSp>
        <p:nvGrpSpPr>
          <p:cNvPr id="474" name="Google Shape;474;p75"/>
          <p:cNvGrpSpPr/>
          <p:nvPr/>
        </p:nvGrpSpPr>
        <p:grpSpPr>
          <a:xfrm>
            <a:off x="6835857" y="4857353"/>
            <a:ext cx="300578" cy="300432"/>
            <a:chOff x="9007162" y="6249540"/>
            <a:chExt cx="596050" cy="595760"/>
          </a:xfrm>
        </p:grpSpPr>
        <p:sp>
          <p:nvSpPr>
            <p:cNvPr id="475" name="Google Shape;475;p75"/>
            <p:cNvSpPr/>
            <p:nvPr/>
          </p:nvSpPr>
          <p:spPr>
            <a:xfrm>
              <a:off x="9007162" y="6249540"/>
              <a:ext cx="595762" cy="595760"/>
            </a:xfrm>
            <a:prstGeom prst="ellipse">
              <a:avLst/>
            </a:prstGeom>
            <a:solidFill>
              <a:srgbClr val="F9F9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76" name="Google Shape;476;p75"/>
            <p:cNvPicPr preferRelativeResize="0"/>
            <p:nvPr/>
          </p:nvPicPr>
          <p:blipFill rotWithShape="1">
            <a:blip r:embed="rId3">
              <a:alphaModFix/>
            </a:blip>
            <a:srcRect b="65134" l="11718" r="71967" t="13139"/>
            <a:stretch/>
          </p:blipFill>
          <p:spPr>
            <a:xfrm>
              <a:off x="9021779" y="6257412"/>
              <a:ext cx="581433" cy="547400"/>
            </a:xfrm>
            <a:prstGeom prst="rect">
              <a:avLst/>
            </a:prstGeom>
            <a:noFill/>
            <a:ln>
              <a:noFill/>
            </a:ln>
          </p:spPr>
        </p:pic>
      </p:grpSp>
      <p:sp>
        <p:nvSpPr>
          <p:cNvPr id="477" name="Google Shape;477;p75"/>
          <p:cNvSpPr txBox="1"/>
          <p:nvPr>
            <p:ph type="title"/>
          </p:nvPr>
        </p:nvSpPr>
        <p:spPr>
          <a:xfrm>
            <a:off x="88992" y="2390"/>
            <a:ext cx="6506790" cy="337986"/>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F75BC"/>
              </a:buClr>
              <a:buSzPts val="2000"/>
              <a:buFont typeface="Calibri"/>
              <a:buNone/>
              <a:defRPr b="0" i="0" sz="2000" u="none" cap="none" strike="noStrike">
                <a:solidFill>
                  <a:srgbClr val="0F75BC"/>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3 col TEXTS">
  <p:cSld name="TITLE + SUBTITLE + 3 col TEXTS">
    <p:spTree>
      <p:nvGrpSpPr>
        <p:cNvPr id="478" name="Shape 478"/>
        <p:cNvGrpSpPr/>
        <p:nvPr/>
      </p:nvGrpSpPr>
      <p:grpSpPr>
        <a:xfrm>
          <a:off x="0" y="0"/>
          <a:ext cx="0" cy="0"/>
          <a:chOff x="0" y="0"/>
          <a:chExt cx="0" cy="0"/>
        </a:xfrm>
      </p:grpSpPr>
      <p:sp>
        <p:nvSpPr>
          <p:cNvPr id="479" name="Google Shape;479;p76"/>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80" name="Google Shape;480;p76"/>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81" name="Google Shape;481;p76"/>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482" name="Google Shape;482;p76"/>
          <p:cNvSpPr txBox="1"/>
          <p:nvPr>
            <p:ph idx="1" type="body"/>
          </p:nvPr>
        </p:nvSpPr>
        <p:spPr>
          <a:xfrm>
            <a:off x="569237" y="2139553"/>
            <a:ext cx="2457450" cy="2349103"/>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83" name="Google Shape;483;p76"/>
          <p:cNvSpPr txBox="1"/>
          <p:nvPr>
            <p:ph idx="2" type="body"/>
          </p:nvPr>
        </p:nvSpPr>
        <p:spPr>
          <a:xfrm>
            <a:off x="3387417" y="2139553"/>
            <a:ext cx="2419431" cy="2349103"/>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84" name="Google Shape;484;p76"/>
          <p:cNvSpPr txBox="1"/>
          <p:nvPr>
            <p:ph idx="3" type="body"/>
          </p:nvPr>
        </p:nvSpPr>
        <p:spPr>
          <a:xfrm>
            <a:off x="6167578" y="2139553"/>
            <a:ext cx="2466954" cy="2349103"/>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accent2"/>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85" name="Google Shape;485;p76"/>
          <p:cNvSpPr txBox="1"/>
          <p:nvPr>
            <p:ph idx="4" type="subTitle"/>
          </p:nvPr>
        </p:nvSpPr>
        <p:spPr>
          <a:xfrm>
            <a:off x="575072" y="523381"/>
            <a:ext cx="8290321" cy="29295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Montserrat Light"/>
                <a:ea typeface="Montserrat Light"/>
                <a:cs typeface="Montserrat Light"/>
                <a:sym typeface="Montserrat Light"/>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86" name="Google Shape;486;p76"/>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TEXT BLUE BACKGROUND">
  <p:cSld name="TITLE + SUBTITLE + TEXT BLUE BACKGROUND">
    <p:spTree>
      <p:nvGrpSpPr>
        <p:cNvPr id="487" name="Shape 487"/>
        <p:cNvGrpSpPr/>
        <p:nvPr/>
      </p:nvGrpSpPr>
      <p:grpSpPr>
        <a:xfrm>
          <a:off x="0" y="0"/>
          <a:ext cx="0" cy="0"/>
          <a:chOff x="0" y="0"/>
          <a:chExt cx="0" cy="0"/>
        </a:xfrm>
      </p:grpSpPr>
      <p:sp>
        <p:nvSpPr>
          <p:cNvPr id="488" name="Google Shape;488;p77"/>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89" name="Google Shape;489;p77"/>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90" name="Google Shape;490;p77"/>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
        <p:nvSpPr>
          <p:cNvPr id="491" name="Google Shape;491;p77"/>
          <p:cNvSpPr/>
          <p:nvPr/>
        </p:nvSpPr>
        <p:spPr>
          <a:xfrm>
            <a:off x="563203" y="1215428"/>
            <a:ext cx="8580796" cy="3293198"/>
          </a:xfrm>
          <a:prstGeom prst="rect">
            <a:avLst/>
          </a:prstGeom>
          <a:solidFill>
            <a:srgbClr val="4391FF"/>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2" name="Google Shape;492;p77"/>
          <p:cNvSpPr txBox="1"/>
          <p:nvPr>
            <p:ph idx="1" type="subTitle"/>
          </p:nvPr>
        </p:nvSpPr>
        <p:spPr>
          <a:xfrm>
            <a:off x="575072" y="523381"/>
            <a:ext cx="8290321" cy="29295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Montserrat Light"/>
                <a:ea typeface="Montserrat Light"/>
                <a:cs typeface="Montserrat Light"/>
                <a:sym typeface="Montserrat Light"/>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93" name="Google Shape;493;p77"/>
          <p:cNvSpPr txBox="1"/>
          <p:nvPr>
            <p:ph idx="2" type="body"/>
          </p:nvPr>
        </p:nvSpPr>
        <p:spPr>
          <a:xfrm>
            <a:off x="2319860" y="1340404"/>
            <a:ext cx="3120381" cy="1916905"/>
          </a:xfrm>
          <a:prstGeom prst="rect">
            <a:avLst/>
          </a:prstGeom>
          <a:solidFill>
            <a:schemeClr val="accent3"/>
          </a:solidFill>
          <a:ln>
            <a:noFill/>
          </a:ln>
        </p:spPr>
        <p:txBody>
          <a:bodyPr anchorCtr="0" anchor="t" bIns="270000" lIns="405000" spcFirstLastPara="1" rIns="135000" wrap="square" tIns="270000">
            <a:noAutofit/>
          </a:bodyPr>
          <a:lstStyle>
            <a:lvl1pPr indent="-336550" lvl="0" marL="457200" marR="0" rtl="0" algn="l">
              <a:lnSpc>
                <a:spcPct val="100000"/>
              </a:lnSpc>
              <a:spcBef>
                <a:spcPts val="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1pPr>
            <a:lvl2pPr indent="-342900" lvl="1" marL="914400" marR="0" rtl="0" algn="l">
              <a:lnSpc>
                <a:spcPct val="90000"/>
              </a:lnSpc>
              <a:spcBef>
                <a:spcPts val="17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94" name="Google Shape;494;p77"/>
          <p:cNvSpPr/>
          <p:nvPr/>
        </p:nvSpPr>
        <p:spPr>
          <a:xfrm rot="5400000">
            <a:off x="2919621" y="1249562"/>
            <a:ext cx="923122" cy="5878387"/>
          </a:xfrm>
          <a:custGeom>
            <a:rect b="b" l="l" r="r" t="t"/>
            <a:pathLst>
              <a:path extrusionOk="0" h="13229025" w="2077441">
                <a:moveTo>
                  <a:pt x="1" y="13229025"/>
                </a:moveTo>
                <a:cubicBezTo>
                  <a:pt x="3574" y="12099881"/>
                  <a:pt x="7145" y="1975845"/>
                  <a:pt x="10718" y="846701"/>
                </a:cubicBezTo>
                <a:cubicBezTo>
                  <a:pt x="10718" y="375650"/>
                  <a:pt x="382601" y="3767"/>
                  <a:pt x="853652" y="3767"/>
                </a:cubicBezTo>
                <a:lnTo>
                  <a:pt x="2077441" y="0"/>
                </a:lnTo>
              </a:path>
            </a:pathLst>
          </a:custGeom>
          <a:noFill/>
          <a:ln cap="flat" cmpd="sng" w="508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Une image contenant personne, extérieur, homme, tenant&#10;&#10;Description générée automatiquement" id="495" name="Google Shape;495;p77"/>
          <p:cNvPicPr preferRelativeResize="0"/>
          <p:nvPr/>
        </p:nvPicPr>
        <p:blipFill rotWithShape="1">
          <a:blip r:embed="rId2">
            <a:alphaModFix/>
          </a:blip>
          <a:srcRect b="0" l="0" r="0" t="0"/>
          <a:stretch/>
        </p:blipFill>
        <p:spPr>
          <a:xfrm>
            <a:off x="632022" y="1556961"/>
            <a:ext cx="1518158" cy="2338811"/>
          </a:xfrm>
          <a:prstGeom prst="rect">
            <a:avLst/>
          </a:prstGeom>
          <a:noFill/>
          <a:ln>
            <a:noFill/>
          </a:ln>
        </p:spPr>
      </p:pic>
      <p:sp>
        <p:nvSpPr>
          <p:cNvPr id="496" name="Google Shape;496;p77"/>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7" name="Shape 497"/>
        <p:cNvGrpSpPr/>
        <p:nvPr/>
      </p:nvGrpSpPr>
      <p:grpSpPr>
        <a:xfrm>
          <a:off x="0" y="0"/>
          <a:ext cx="0" cy="0"/>
          <a:chOff x="0" y="0"/>
          <a:chExt cx="0" cy="0"/>
        </a:xfrm>
      </p:grpSpPr>
      <p:sp>
        <p:nvSpPr>
          <p:cNvPr id="498" name="Google Shape;498;p78"/>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99" name="Google Shape;499;p78"/>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00" name="Google Shape;500;p78"/>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5.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5" Type="http://schemas.openxmlformats.org/officeDocument/2006/relationships/slideLayout" Target="../slideLayouts/slideLayout41.xml"/><Relationship Id="rId19" Type="http://schemas.openxmlformats.org/officeDocument/2006/relationships/slideLayout" Target="../slideLayouts/slideLayout55.xml"/><Relationship Id="rId6" Type="http://schemas.openxmlformats.org/officeDocument/2006/relationships/slideLayout" Target="../slideLayouts/slideLayout42.xml"/><Relationship Id="rId18" Type="http://schemas.openxmlformats.org/officeDocument/2006/relationships/slideLayout" Target="../slideLayouts/slideLayout54.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 Type="http://schemas.openxmlformats.org/officeDocument/2006/relationships/image" Target="../media/image4.png"/><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5" Type="http://schemas.openxmlformats.org/officeDocument/2006/relationships/slideLayout" Target="../slideLayouts/slideLayout59.xml"/><Relationship Id="rId19" Type="http://schemas.openxmlformats.org/officeDocument/2006/relationships/slideLayout" Target="../slideLayouts/slideLayout73.xml"/><Relationship Id="rId6" Type="http://schemas.openxmlformats.org/officeDocument/2006/relationships/slideLayout" Target="../slideLayouts/slideLayout60.xml"/><Relationship Id="rId18" Type="http://schemas.openxmlformats.org/officeDocument/2006/relationships/slideLayout" Target="../slideLayouts/slideLayout72.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3" name="Google Shape;133;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4" name="Google Shape;134;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5" name="Google Shape;135;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6" name="Google Shape;136;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4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19" name="Google Shape;219;p4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0" name="Google Shape;220;p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1" name="Google Shape;221;p4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2" name="Google Shape;222;p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 name="Shape 331"/>
        <p:cNvGrpSpPr/>
        <p:nvPr/>
      </p:nvGrpSpPr>
      <p:grpSpPr>
        <a:xfrm>
          <a:off x="0" y="0"/>
          <a:ext cx="0" cy="0"/>
          <a:chOff x="0" y="0"/>
          <a:chExt cx="0" cy="0"/>
        </a:xfrm>
      </p:grpSpPr>
      <p:sp>
        <p:nvSpPr>
          <p:cNvPr id="332" name="Google Shape;332;p60"/>
          <p:cNvSpPr/>
          <p:nvPr/>
        </p:nvSpPr>
        <p:spPr>
          <a:xfrm>
            <a:off x="1105560" y="4909585"/>
            <a:ext cx="2528892" cy="138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GB" sz="500" u="none" cap="none" strike="noStrike">
                <a:solidFill>
                  <a:srgbClr val="7F7F7F"/>
                </a:solidFill>
                <a:latin typeface="Arial"/>
                <a:ea typeface="Arial"/>
                <a:cs typeface="Arial"/>
                <a:sym typeface="Arial"/>
              </a:rPr>
              <a:t>© GATEWAY GROUP OF COMPANIES, INDIA | CONFIDENTIAL</a:t>
            </a:r>
            <a:endParaRPr sz="1100"/>
          </a:p>
        </p:txBody>
      </p:sp>
      <p:sp>
        <p:nvSpPr>
          <p:cNvPr id="333" name="Google Shape;333;p60"/>
          <p:cNvSpPr/>
          <p:nvPr/>
        </p:nvSpPr>
        <p:spPr>
          <a:xfrm>
            <a:off x="7008173" y="4909585"/>
            <a:ext cx="1331683" cy="138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500">
                <a:solidFill>
                  <a:srgbClr val="7F7F7F"/>
                </a:solidFill>
                <a:latin typeface="Arial"/>
                <a:ea typeface="Arial"/>
                <a:cs typeface="Arial"/>
                <a:sym typeface="Arial"/>
              </a:rPr>
              <a:t>CONNECT     INNOVATE     TRANSFORM</a:t>
            </a:r>
            <a:endParaRPr sz="1100"/>
          </a:p>
        </p:txBody>
      </p:sp>
      <p:pic>
        <p:nvPicPr>
          <p:cNvPr id="334" name="Google Shape;334;p60"/>
          <p:cNvPicPr preferRelativeResize="0"/>
          <p:nvPr/>
        </p:nvPicPr>
        <p:blipFill rotWithShape="1">
          <a:blip r:embed="rId1">
            <a:alphaModFix/>
          </a:blip>
          <a:srcRect b="0" l="0" r="0" t="0"/>
          <a:stretch/>
        </p:blipFill>
        <p:spPr>
          <a:xfrm>
            <a:off x="116722" y="4914400"/>
            <a:ext cx="871935" cy="126002"/>
          </a:xfrm>
          <a:prstGeom prst="rect">
            <a:avLst/>
          </a:prstGeom>
          <a:noFill/>
          <a:ln>
            <a:noFill/>
          </a:ln>
        </p:spPr>
      </p:pic>
      <p:cxnSp>
        <p:nvCxnSpPr>
          <p:cNvPr id="335" name="Google Shape;335;p60"/>
          <p:cNvCxnSpPr/>
          <p:nvPr/>
        </p:nvCxnSpPr>
        <p:spPr>
          <a:xfrm>
            <a:off x="0" y="4796452"/>
            <a:ext cx="9144000" cy="0"/>
          </a:xfrm>
          <a:prstGeom prst="straightConnector1">
            <a:avLst/>
          </a:prstGeom>
          <a:noFill/>
          <a:ln cap="flat" cmpd="sng" w="9525">
            <a:solidFill>
              <a:srgbClr val="D8D8D8"/>
            </a:solidFill>
            <a:prstDash val="solid"/>
            <a:miter lim="800000"/>
            <a:headEnd len="sm" w="sm" type="none"/>
            <a:tailEnd len="sm" w="sm" type="none"/>
          </a:ln>
        </p:spPr>
      </p:cxnSp>
      <p:sp>
        <p:nvSpPr>
          <p:cNvPr id="336" name="Google Shape;336;p60"/>
          <p:cNvSpPr/>
          <p:nvPr/>
        </p:nvSpPr>
        <p:spPr>
          <a:xfrm>
            <a:off x="8235539" y="4894210"/>
            <a:ext cx="833402" cy="16158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600">
                <a:solidFill>
                  <a:srgbClr val="414141"/>
                </a:solidFill>
                <a:latin typeface="Arial"/>
                <a:ea typeface="Arial"/>
                <a:cs typeface="Arial"/>
                <a:sym typeface="Arial"/>
              </a:rPr>
              <a:t>AUTOFACETS.COM</a:t>
            </a:r>
            <a:endParaRPr sz="1100"/>
          </a:p>
        </p:txBody>
      </p:sp>
    </p:spTree>
  </p:cSld>
  <p:clrMap accent1="accent1" accent2="accent2" accent3="accent3" accent4="accent4" accent5="accent5" accent6="accent6" bg1="lt1" bg2="dk2" tx1="dk1" tx2="lt2" folHlink="folHlink" hlink="hlink"/>
  <p:sldLayoutIdLst>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9.jpg"/><Relationship Id="rId5" Type="http://schemas.openxmlformats.org/officeDocument/2006/relationships/image" Target="../media/image8.png"/><Relationship Id="rId6" Type="http://schemas.openxmlformats.org/officeDocument/2006/relationships/image" Target="../media/image12.jpg"/><Relationship Id="rId7"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9.jpg"/><Relationship Id="rId5" Type="http://schemas.openxmlformats.org/officeDocument/2006/relationships/image" Target="../media/image8.png"/><Relationship Id="rId6" Type="http://schemas.openxmlformats.org/officeDocument/2006/relationships/image" Target="../media/image12.jp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06" name="Google Shape;506;p79"/>
          <p:cNvPicPr preferRelativeResize="0"/>
          <p:nvPr/>
        </p:nvPicPr>
        <p:blipFill rotWithShape="1">
          <a:blip r:embed="rId4">
            <a:alphaModFix/>
          </a:blip>
          <a:srcRect b="0" l="18833" r="-7431" t="11401"/>
          <a:stretch/>
        </p:blipFill>
        <p:spPr>
          <a:xfrm flipH="1">
            <a:off x="2790635" y="1941119"/>
            <a:ext cx="1957708" cy="1487491"/>
          </a:xfrm>
          <a:prstGeom prst="parallelogram">
            <a:avLst>
              <a:gd fmla="val 56967" name="adj"/>
            </a:avLst>
          </a:prstGeom>
          <a:solidFill>
            <a:srgbClr val="0A0A0A"/>
          </a:solidFill>
          <a:ln>
            <a:noFill/>
          </a:ln>
        </p:spPr>
      </p:pic>
      <p:pic>
        <p:nvPicPr>
          <p:cNvPr id="507" name="Google Shape;507;p79"/>
          <p:cNvPicPr preferRelativeResize="0"/>
          <p:nvPr/>
        </p:nvPicPr>
        <p:blipFill rotWithShape="1">
          <a:blip r:embed="rId5">
            <a:alphaModFix/>
          </a:blip>
          <a:srcRect b="6313" l="3439" r="27056" t="24183"/>
          <a:stretch/>
        </p:blipFill>
        <p:spPr>
          <a:xfrm flipH="1">
            <a:off x="1561709" y="1941120"/>
            <a:ext cx="1957710" cy="1487490"/>
          </a:xfrm>
          <a:prstGeom prst="parallelogram">
            <a:avLst>
              <a:gd fmla="val 56647" name="adj"/>
            </a:avLst>
          </a:prstGeom>
          <a:noFill/>
          <a:ln>
            <a:noFill/>
          </a:ln>
        </p:spPr>
      </p:pic>
      <p:pic>
        <p:nvPicPr>
          <p:cNvPr id="508" name="Google Shape;508;p79"/>
          <p:cNvPicPr preferRelativeResize="0"/>
          <p:nvPr/>
        </p:nvPicPr>
        <p:blipFill rotWithShape="1">
          <a:blip r:embed="rId6">
            <a:alphaModFix/>
          </a:blip>
          <a:srcRect b="0" l="0" r="0" t="0"/>
          <a:stretch/>
        </p:blipFill>
        <p:spPr>
          <a:xfrm flipH="1">
            <a:off x="243780" y="1941157"/>
            <a:ext cx="1957710" cy="1482586"/>
          </a:xfrm>
          <a:prstGeom prst="parallelogram">
            <a:avLst>
              <a:gd fmla="val 56647" name="adj"/>
            </a:avLst>
          </a:prstGeom>
          <a:noFill/>
          <a:ln>
            <a:noFill/>
          </a:ln>
        </p:spPr>
      </p:pic>
      <p:sp>
        <p:nvSpPr>
          <p:cNvPr id="509" name="Google Shape;509;p79"/>
          <p:cNvSpPr/>
          <p:nvPr/>
        </p:nvSpPr>
        <p:spPr>
          <a:xfrm>
            <a:off x="3016960" y="579394"/>
            <a:ext cx="547334" cy="54733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510" name="Google Shape;510;p79"/>
          <p:cNvPicPr preferRelativeResize="0"/>
          <p:nvPr/>
        </p:nvPicPr>
        <p:blipFill rotWithShape="1">
          <a:blip r:embed="rId7">
            <a:alphaModFix/>
          </a:blip>
          <a:srcRect b="0" l="0" r="0" t="0"/>
          <a:stretch/>
        </p:blipFill>
        <p:spPr>
          <a:xfrm>
            <a:off x="3008597" y="583286"/>
            <a:ext cx="2795401" cy="544612"/>
          </a:xfrm>
          <a:prstGeom prst="rect">
            <a:avLst/>
          </a:prstGeom>
          <a:noFill/>
          <a:ln>
            <a:noFill/>
          </a:ln>
        </p:spPr>
      </p:pic>
      <p:cxnSp>
        <p:nvCxnSpPr>
          <p:cNvPr id="511" name="Google Shape;511;p79"/>
          <p:cNvCxnSpPr/>
          <p:nvPr/>
        </p:nvCxnSpPr>
        <p:spPr>
          <a:xfrm>
            <a:off x="5933955" y="602222"/>
            <a:ext cx="0" cy="517313"/>
          </a:xfrm>
          <a:prstGeom prst="straightConnector1">
            <a:avLst/>
          </a:prstGeom>
          <a:noFill/>
          <a:ln cap="flat" cmpd="sng" w="9525">
            <a:solidFill>
              <a:srgbClr val="BFBFBF"/>
            </a:solidFill>
            <a:prstDash val="solid"/>
            <a:miter lim="800000"/>
            <a:headEnd len="sm" w="sm" type="none"/>
            <a:tailEnd len="sm" w="sm" type="none"/>
          </a:ln>
        </p:spPr>
      </p:cxnSp>
      <p:sp>
        <p:nvSpPr>
          <p:cNvPr id="512" name="Google Shape;512;p79"/>
          <p:cNvSpPr txBox="1"/>
          <p:nvPr/>
        </p:nvSpPr>
        <p:spPr>
          <a:xfrm>
            <a:off x="4874900" y="1770950"/>
            <a:ext cx="41229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F75BC"/>
              </a:buClr>
              <a:buSzPts val="3600"/>
              <a:buFont typeface="Arial Black"/>
              <a:buNone/>
            </a:pPr>
            <a:r>
              <a:rPr b="1" lang="en-GB" sz="3600">
                <a:solidFill>
                  <a:srgbClr val="0F75BC"/>
                </a:solidFill>
                <a:latin typeface="Arial Black"/>
                <a:ea typeface="Arial Black"/>
                <a:cs typeface="Arial Black"/>
                <a:sym typeface="Arial Black"/>
              </a:rPr>
              <a:t>Weekly</a:t>
            </a:r>
            <a:r>
              <a:rPr b="1" lang="en-GB" sz="3600">
                <a:solidFill>
                  <a:srgbClr val="0F75BC"/>
                </a:solidFill>
                <a:latin typeface="Arial Black"/>
                <a:ea typeface="Arial Black"/>
                <a:cs typeface="Arial Black"/>
                <a:sym typeface="Arial Black"/>
              </a:rPr>
              <a:t> Report</a:t>
            </a:r>
            <a:endParaRPr b="0" i="0" sz="2700" u="none" cap="none" strike="noStrike">
              <a:solidFill>
                <a:srgbClr val="000000"/>
              </a:solidFill>
              <a:latin typeface="Arial Black"/>
              <a:ea typeface="Arial Black"/>
              <a:cs typeface="Arial Black"/>
              <a:sym typeface="Arial Black"/>
            </a:endParaRPr>
          </a:p>
        </p:txBody>
      </p:sp>
      <p:sp>
        <p:nvSpPr>
          <p:cNvPr id="513" name="Google Shape;513;p79"/>
          <p:cNvSpPr txBox="1"/>
          <p:nvPr/>
        </p:nvSpPr>
        <p:spPr>
          <a:xfrm>
            <a:off x="5304650" y="2576113"/>
            <a:ext cx="3263400" cy="300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7F7F7F"/>
              </a:buClr>
              <a:buSzPts val="2100"/>
              <a:buFont typeface="Calibri"/>
              <a:buNone/>
            </a:pPr>
            <a:r>
              <a:rPr b="1" lang="en-GB" sz="1500"/>
              <a:t>29/03/2021 to 01/03/2021</a:t>
            </a:r>
            <a:endParaRPr b="1" sz="1500"/>
          </a:p>
        </p:txBody>
      </p:sp>
      <p:sp>
        <p:nvSpPr>
          <p:cNvPr id="514" name="Google Shape;514;p79"/>
          <p:cNvSpPr txBox="1"/>
          <p:nvPr/>
        </p:nvSpPr>
        <p:spPr>
          <a:xfrm>
            <a:off x="5880600" y="4332700"/>
            <a:ext cx="3263400" cy="300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7F7F7F"/>
              </a:buClr>
              <a:buSzPts val="2100"/>
              <a:buFont typeface="Calibri"/>
              <a:buNone/>
            </a:pPr>
            <a:r>
              <a:rPr b="1" lang="en-GB" sz="1500"/>
              <a:t>By- Shubham Lunker</a:t>
            </a:r>
            <a:endParaRPr b="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0"/>
          <p:cNvSpPr txBox="1"/>
          <p:nvPr/>
        </p:nvSpPr>
        <p:spPr>
          <a:xfrm>
            <a:off x="475060" y="20171"/>
            <a:ext cx="8668940" cy="327422"/>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100"/>
              <a:buFont typeface="Arial"/>
              <a:buNone/>
            </a:pPr>
            <a:r>
              <a:rPr lang="en-GB" sz="2100"/>
              <a:t>AGENDA</a:t>
            </a:r>
            <a:endParaRPr b="0" i="0" sz="2100" u="none" cap="none" strike="noStrike">
              <a:solidFill>
                <a:srgbClr val="000000"/>
              </a:solidFill>
              <a:latin typeface="Arial"/>
              <a:ea typeface="Arial"/>
              <a:cs typeface="Arial"/>
              <a:sym typeface="Arial"/>
            </a:endParaRPr>
          </a:p>
        </p:txBody>
      </p:sp>
      <p:sp>
        <p:nvSpPr>
          <p:cNvPr id="520" name="Google Shape;520;p80"/>
          <p:cNvSpPr txBox="1"/>
          <p:nvPr/>
        </p:nvSpPr>
        <p:spPr>
          <a:xfrm>
            <a:off x="475050" y="872900"/>
            <a:ext cx="75744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Tasks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Learnings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521" name="Google Shape;521;p80"/>
          <p:cNvPicPr preferRelativeResize="0"/>
          <p:nvPr/>
        </p:nvPicPr>
        <p:blipFill>
          <a:blip r:embed="rId3">
            <a:alphaModFix/>
          </a:blip>
          <a:stretch>
            <a:fillRect/>
          </a:stretch>
        </p:blipFill>
        <p:spPr>
          <a:xfrm>
            <a:off x="5230375" y="872900"/>
            <a:ext cx="2056826" cy="2056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8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27" name="Google Shape;527;p81"/>
          <p:cNvSpPr/>
          <p:nvPr/>
        </p:nvSpPr>
        <p:spPr>
          <a:xfrm>
            <a:off x="0" y="0"/>
            <a:ext cx="9144000" cy="5143500"/>
          </a:xfrm>
          <a:prstGeom prst="rect">
            <a:avLst/>
          </a:prstGeom>
          <a:gradFill>
            <a:gsLst>
              <a:gs pos="0">
                <a:srgbClr val="0F75BC">
                  <a:alpha val="84705"/>
                </a:srgbClr>
              </a:gs>
              <a:gs pos="100000">
                <a:srgbClr val="3B3B3D">
                  <a:alpha val="84705"/>
                </a:srgbClr>
              </a:gs>
            </a:gsLst>
            <a:lin ang="0" scaled="0"/>
          </a:gradFill>
          <a:ln>
            <a:noFill/>
          </a:ln>
        </p:spPr>
        <p:txBody>
          <a:bodyPr anchorCtr="0" anchor="t" bIns="34275" lIns="68575" spcFirstLastPara="1" rIns="68575" wrap="square" tIns="34275">
            <a:noAutofit/>
          </a:bodyPr>
          <a:lstStyle/>
          <a:p>
            <a:pPr indent="0" lvl="0" marL="0" marR="0" rtl="0" algn="r">
              <a:lnSpc>
                <a:spcPct val="80000"/>
              </a:lnSpc>
              <a:spcBef>
                <a:spcPts val="0"/>
              </a:spcBef>
              <a:spcAft>
                <a:spcPts val="0"/>
              </a:spcAft>
              <a:buClr>
                <a:schemeClr val="dk1"/>
              </a:buClr>
              <a:buSzPts val="1100"/>
              <a:buFont typeface="Calibri"/>
              <a:buNone/>
            </a:pPr>
            <a:r>
              <a:t/>
            </a:r>
            <a:endParaRPr b="0" i="0" sz="1100" u="none" cap="none" strike="noStrike">
              <a:solidFill>
                <a:srgbClr val="FFFFFF"/>
              </a:solidFill>
              <a:latin typeface="Calibri"/>
              <a:ea typeface="Calibri"/>
              <a:cs typeface="Calibri"/>
              <a:sym typeface="Calibri"/>
            </a:endParaRPr>
          </a:p>
        </p:txBody>
      </p:sp>
      <p:sp>
        <p:nvSpPr>
          <p:cNvPr id="528" name="Google Shape;528;p81"/>
          <p:cNvSpPr txBox="1"/>
          <p:nvPr/>
        </p:nvSpPr>
        <p:spPr>
          <a:xfrm>
            <a:off x="2198902" y="2013813"/>
            <a:ext cx="5212080" cy="1234440"/>
          </a:xfrm>
          <a:prstGeom prst="rect">
            <a:avLst/>
          </a:prstGeom>
          <a:noFill/>
          <a:ln cap="flat" cmpd="sng" w="127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FFFFFF"/>
              </a:solidFill>
              <a:latin typeface="Arial"/>
              <a:ea typeface="Arial"/>
              <a:cs typeface="Arial"/>
              <a:sym typeface="Arial"/>
            </a:endParaRPr>
          </a:p>
        </p:txBody>
      </p:sp>
      <p:sp>
        <p:nvSpPr>
          <p:cNvPr id="529" name="Google Shape;529;p81"/>
          <p:cNvSpPr/>
          <p:nvPr/>
        </p:nvSpPr>
        <p:spPr>
          <a:xfrm>
            <a:off x="6525616" y="1328663"/>
            <a:ext cx="2099433" cy="2486175"/>
          </a:xfrm>
          <a:custGeom>
            <a:rect b="b" l="l" r="r" t="t"/>
            <a:pathLst>
              <a:path extrusionOk="0" h="4392488" w="3833166">
                <a:moveTo>
                  <a:pt x="19049" y="1086693"/>
                </a:moveTo>
                <a:lnTo>
                  <a:pt x="16742" y="0"/>
                </a:lnTo>
                <a:lnTo>
                  <a:pt x="3833166" y="0"/>
                </a:lnTo>
                <a:lnTo>
                  <a:pt x="3833166" y="4392488"/>
                </a:lnTo>
                <a:lnTo>
                  <a:pt x="16742" y="4392488"/>
                </a:lnTo>
                <a:lnTo>
                  <a:pt x="0" y="3506043"/>
                </a:lnTo>
              </a:path>
            </a:pathLst>
          </a:custGeom>
          <a:noFill/>
          <a:ln cap="flat" cmpd="sng" w="2762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300"/>
              <a:buFont typeface="Calibri"/>
              <a:buNone/>
            </a:pPr>
            <a:r>
              <a:t/>
            </a:r>
            <a:endParaRPr b="0" i="0" sz="1300" u="none" cap="none" strike="noStrike">
              <a:solidFill>
                <a:srgbClr val="FFFFFF"/>
              </a:solidFill>
              <a:latin typeface="Calibri"/>
              <a:ea typeface="Calibri"/>
              <a:cs typeface="Calibri"/>
              <a:sym typeface="Calibri"/>
            </a:endParaRPr>
          </a:p>
        </p:txBody>
      </p:sp>
      <p:sp>
        <p:nvSpPr>
          <p:cNvPr id="530" name="Google Shape;530;p81"/>
          <p:cNvSpPr txBox="1"/>
          <p:nvPr/>
        </p:nvSpPr>
        <p:spPr>
          <a:xfrm>
            <a:off x="2164612" y="2013813"/>
            <a:ext cx="5280660" cy="1234440"/>
          </a:xfrm>
          <a:prstGeom prst="rect">
            <a:avLst/>
          </a:prstGeom>
          <a:no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37500"/>
              </a:lnSpc>
              <a:spcBef>
                <a:spcPts val="0"/>
              </a:spcBef>
              <a:spcAft>
                <a:spcPts val="0"/>
              </a:spcAft>
              <a:buClr>
                <a:srgbClr val="FFFFFF"/>
              </a:buClr>
              <a:buSzPts val="2400"/>
              <a:buFont typeface="Quattrocento Sans"/>
              <a:buNone/>
            </a:pPr>
            <a:r>
              <a:rPr lang="en-GB" sz="2400">
                <a:solidFill>
                  <a:srgbClr val="FFFFFF"/>
                </a:solidFill>
                <a:latin typeface="Quattrocento Sans"/>
                <a:ea typeface="Quattrocento Sans"/>
                <a:cs typeface="Quattrocento Sans"/>
                <a:sym typeface="Quattrocento Sans"/>
              </a:rPr>
              <a:t>TASKS</a:t>
            </a:r>
            <a:endParaRPr b="0" i="0" sz="24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500"/>
                                        <p:tgtEl>
                                          <p:spTgt spid="528"/>
                                        </p:tgtEl>
                                        <p:attrNameLst>
                                          <p:attrName>ppt_w</p:attrName>
                                        </p:attrNameLst>
                                      </p:cBhvr>
                                      <p:tavLst>
                                        <p:tav fmla="" tm="0">
                                          <p:val>
                                            <p:strVal val="0"/>
                                          </p:val>
                                        </p:tav>
                                        <p:tav fmla="" tm="100000">
                                          <p:val>
                                            <p:strVal val="#ppt_w"/>
                                          </p:val>
                                        </p:tav>
                                      </p:tavLst>
                                    </p:anim>
                                    <p:anim calcmode="lin" valueType="num">
                                      <p:cBhvr additive="base">
                                        <p:cTn dur="500"/>
                                        <p:tgtEl>
                                          <p:spTgt spid="52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2"/>
          <p:cNvSpPr txBox="1"/>
          <p:nvPr/>
        </p:nvSpPr>
        <p:spPr>
          <a:xfrm>
            <a:off x="475060" y="20170"/>
            <a:ext cx="8668800" cy="327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100"/>
              <a:buFont typeface="Arial"/>
              <a:buNone/>
            </a:pPr>
            <a:r>
              <a:rPr lang="en-GB" sz="2100"/>
              <a:t>TASKS</a:t>
            </a:r>
            <a:endParaRPr b="0" i="0" sz="2100" u="none" cap="none" strike="noStrike">
              <a:solidFill>
                <a:srgbClr val="000000"/>
              </a:solidFill>
              <a:latin typeface="Arial"/>
              <a:ea typeface="Arial"/>
              <a:cs typeface="Arial"/>
              <a:sym typeface="Arial"/>
            </a:endParaRPr>
          </a:p>
        </p:txBody>
      </p:sp>
      <p:graphicFrame>
        <p:nvGraphicFramePr>
          <p:cNvPr id="536" name="Google Shape;536;p82"/>
          <p:cNvGraphicFramePr/>
          <p:nvPr/>
        </p:nvGraphicFramePr>
        <p:xfrm>
          <a:off x="629450" y="522995"/>
          <a:ext cx="3000000" cy="3000000"/>
        </p:xfrm>
        <a:graphic>
          <a:graphicData uri="http://schemas.openxmlformats.org/drawingml/2006/table">
            <a:tbl>
              <a:tblPr>
                <a:noFill/>
                <a:tableStyleId>{5979E9FA-6411-4459-9967-86D86731659C}</a:tableStyleId>
              </a:tblPr>
              <a:tblGrid>
                <a:gridCol w="2851025"/>
                <a:gridCol w="5348925"/>
              </a:tblGrid>
              <a:tr h="618025">
                <a:tc>
                  <a:txBody>
                    <a:bodyPr/>
                    <a:lstStyle/>
                    <a:p>
                      <a:pPr indent="0" lvl="0" marL="0" rtl="0" algn="ctr">
                        <a:spcBef>
                          <a:spcPts val="0"/>
                        </a:spcBef>
                        <a:spcAft>
                          <a:spcPts val="0"/>
                        </a:spcAft>
                        <a:buNone/>
                      </a:pPr>
                      <a:r>
                        <a:rPr b="1" lang="en-GB"/>
                        <a:t>Date </a:t>
                      </a:r>
                      <a:r>
                        <a:rPr b="1" lang="en-GB"/>
                        <a:t>and Day</a:t>
                      </a:r>
                      <a:endParaRPr b="1"/>
                    </a:p>
                  </a:txBody>
                  <a:tcPr marT="91425" marB="91425" marR="91425" marL="91425" anchor="ctr">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GB"/>
                        <a:t>Tasks Performed</a:t>
                      </a:r>
                      <a:endParaRPr b="1"/>
                    </a:p>
                  </a:txBody>
                  <a:tcPr marT="91425" marB="91425" marR="91425" marL="91425" anchor="ctr">
                    <a:lnL cap="flat" cmpd="sng" w="28575">
                      <a:solidFill>
                        <a:srgbClr val="B7B7B7"/>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D9D9D9"/>
                    </a:solidFill>
                  </a:tcPr>
                </a:tc>
              </a:tr>
              <a:tr h="1516750">
                <a:tc>
                  <a:txBody>
                    <a:bodyPr/>
                    <a:lstStyle/>
                    <a:p>
                      <a:pPr indent="0" lvl="0" marL="0" rtl="0" algn="l">
                        <a:spcBef>
                          <a:spcPts val="0"/>
                        </a:spcBef>
                        <a:spcAft>
                          <a:spcPts val="0"/>
                        </a:spcAft>
                        <a:buNone/>
                      </a:pPr>
                      <a:r>
                        <a:rPr lang="en-GB"/>
                        <a:t> Monday - 29/03/2021</a:t>
                      </a:r>
                      <a:endParaRPr/>
                    </a:p>
                  </a:txBody>
                  <a:tcPr marT="91425" marB="91425" marR="91425" marL="91425" anchor="ctr">
                    <a:lnT cap="flat" cmpd="sng" w="28575">
                      <a:solidFill>
                        <a:srgbClr val="B7B7B7"/>
                      </a:solidFill>
                      <a:prstDash val="solid"/>
                      <a:round/>
                      <a:headEnd len="sm" w="sm" type="none"/>
                      <a:tailEnd len="sm" w="sm" type="none"/>
                    </a:lnT>
                  </a:tcPr>
                </a:tc>
                <a:tc>
                  <a:txBody>
                    <a:bodyPr/>
                    <a:lstStyle/>
                    <a:p>
                      <a:pPr indent="0" lvl="0" marL="0" rtl="0" algn="ctr">
                        <a:spcBef>
                          <a:spcPts val="0"/>
                        </a:spcBef>
                        <a:spcAft>
                          <a:spcPts val="0"/>
                        </a:spcAft>
                        <a:buNone/>
                      </a:pPr>
                      <a:r>
                        <a:rPr lang="en-GB">
                          <a:highlight>
                            <a:srgbClr val="FFFF00"/>
                          </a:highlight>
                        </a:rPr>
                        <a:t> Holiday -  Dhuleti  Festival</a:t>
                      </a:r>
                      <a:endParaRPr>
                        <a:highlight>
                          <a:srgbClr val="FFFF00"/>
                        </a:highlight>
                      </a:endParaRPr>
                    </a:p>
                  </a:txBody>
                  <a:tcPr marT="91425" marB="91425" marR="91425" marL="91425" anchor="ctr">
                    <a:lnT cap="flat" cmpd="sng" w="28575">
                      <a:solidFill>
                        <a:srgbClr val="9E9E9E"/>
                      </a:solidFill>
                      <a:prstDash val="solid"/>
                      <a:round/>
                      <a:headEnd len="sm" w="sm" type="none"/>
                      <a:tailEnd len="sm" w="sm" type="none"/>
                    </a:lnT>
                  </a:tcPr>
                </a:tc>
              </a:tr>
              <a:tr h="2002100">
                <a:tc>
                  <a:txBody>
                    <a:bodyPr/>
                    <a:lstStyle/>
                    <a:p>
                      <a:pPr indent="0" lvl="0" marL="0" rtl="0" algn="l">
                        <a:spcBef>
                          <a:spcPts val="0"/>
                        </a:spcBef>
                        <a:spcAft>
                          <a:spcPts val="0"/>
                        </a:spcAft>
                        <a:buNone/>
                      </a:pPr>
                      <a:r>
                        <a:rPr lang="en-GB"/>
                        <a:t>Tuesday - 30/03/2021</a:t>
                      </a:r>
                      <a:endParaRPr/>
                    </a:p>
                  </a:txBody>
                  <a:tcPr marT="91425" marB="91425" marR="91425" marL="91425" anchor="ctr"/>
                </a:tc>
                <a:tc>
                  <a:txBody>
                    <a:bodyPr/>
                    <a:lstStyle/>
                    <a:p>
                      <a:pPr indent="-317500" lvl="0" marL="457200" rtl="0" algn="l">
                        <a:lnSpc>
                          <a:spcPct val="115000"/>
                        </a:lnSpc>
                        <a:spcBef>
                          <a:spcPts val="1200"/>
                        </a:spcBef>
                        <a:spcAft>
                          <a:spcPts val="0"/>
                        </a:spcAft>
                        <a:buClr>
                          <a:schemeClr val="dk1"/>
                        </a:buClr>
                        <a:buSzPts val="1400"/>
                        <a:buChar char="●"/>
                      </a:pPr>
                      <a:r>
                        <a:rPr lang="en-GB">
                          <a:solidFill>
                            <a:schemeClr val="dk1"/>
                          </a:solidFill>
                        </a:rPr>
                        <a:t>Watched videos on super-service triage – an electronic vehicle health check-up service to understand it’s functionalities. Also, got a brief idea about eVHC is performed step-by-step.</a:t>
                      </a:r>
                      <a:endParaRPr>
                        <a:solidFill>
                          <a:schemeClr val="dk1"/>
                        </a:solidFill>
                      </a:endParaRPr>
                    </a:p>
                    <a:p>
                      <a:pPr indent="0" lvl="0" marL="0" rtl="0" algn="l">
                        <a:lnSpc>
                          <a:spcPct val="6000"/>
                        </a:lnSpc>
                        <a:spcBef>
                          <a:spcPts val="1200"/>
                        </a:spcBef>
                        <a:spcAft>
                          <a:spcPts val="0"/>
                        </a:spcAft>
                        <a:buNone/>
                      </a:pPr>
                      <a:r>
                        <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GB">
                          <a:solidFill>
                            <a:schemeClr val="dk1"/>
                          </a:solidFill>
                        </a:rPr>
                        <a:t>Read an article by McKinsey on </a:t>
                      </a:r>
                      <a:r>
                        <a:rPr lang="en-GB">
                          <a:solidFill>
                            <a:schemeClr val="dk1"/>
                          </a:solidFill>
                        </a:rPr>
                        <a:t>changing</a:t>
                      </a:r>
                      <a:r>
                        <a:rPr lang="en-GB">
                          <a:solidFill>
                            <a:schemeClr val="dk1"/>
                          </a:solidFill>
                        </a:rPr>
                        <a:t> trends in automotive industry which was published in year 2019.	</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3"/>
          <p:cNvSpPr txBox="1"/>
          <p:nvPr/>
        </p:nvSpPr>
        <p:spPr>
          <a:xfrm>
            <a:off x="475060" y="20170"/>
            <a:ext cx="8668800" cy="327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100"/>
              <a:buFont typeface="Arial"/>
              <a:buNone/>
            </a:pPr>
            <a:r>
              <a:rPr lang="en-GB" sz="2100"/>
              <a:t>TASKS</a:t>
            </a:r>
            <a:endParaRPr b="0" i="0" sz="2100" u="none" cap="none" strike="noStrike">
              <a:solidFill>
                <a:srgbClr val="000000"/>
              </a:solidFill>
              <a:latin typeface="Arial"/>
              <a:ea typeface="Arial"/>
              <a:cs typeface="Arial"/>
              <a:sym typeface="Arial"/>
            </a:endParaRPr>
          </a:p>
        </p:txBody>
      </p:sp>
      <p:graphicFrame>
        <p:nvGraphicFramePr>
          <p:cNvPr id="542" name="Google Shape;542;p83"/>
          <p:cNvGraphicFramePr/>
          <p:nvPr/>
        </p:nvGraphicFramePr>
        <p:xfrm>
          <a:off x="629450" y="536445"/>
          <a:ext cx="3000000" cy="3000000"/>
        </p:xfrm>
        <a:graphic>
          <a:graphicData uri="http://schemas.openxmlformats.org/drawingml/2006/table">
            <a:tbl>
              <a:tblPr>
                <a:noFill/>
                <a:tableStyleId>{5979E9FA-6411-4459-9967-86D86731659C}</a:tableStyleId>
              </a:tblPr>
              <a:tblGrid>
                <a:gridCol w="2851025"/>
                <a:gridCol w="5348925"/>
              </a:tblGrid>
              <a:tr h="610650">
                <a:tc>
                  <a:txBody>
                    <a:bodyPr/>
                    <a:lstStyle/>
                    <a:p>
                      <a:pPr indent="0" lvl="0" marL="0" rtl="0" algn="ctr">
                        <a:spcBef>
                          <a:spcPts val="0"/>
                        </a:spcBef>
                        <a:spcAft>
                          <a:spcPts val="0"/>
                        </a:spcAft>
                        <a:buNone/>
                      </a:pPr>
                      <a:r>
                        <a:rPr b="1" lang="en-GB"/>
                        <a:t>Date and Day</a:t>
                      </a:r>
                      <a:endParaRPr b="1"/>
                    </a:p>
                  </a:txBody>
                  <a:tcPr marT="91425" marB="91425" marR="91425" marL="91425" anchor="ctr">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GB"/>
                        <a:t>Tasks Performed</a:t>
                      </a:r>
                      <a:endParaRPr b="1"/>
                    </a:p>
                  </a:txBody>
                  <a:tcPr marT="91425" marB="91425" marR="91425" marL="91425" anchor="ctr">
                    <a:lnL cap="flat" cmpd="sng" w="28575">
                      <a:solidFill>
                        <a:srgbClr val="B7B7B7"/>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D9D9D9"/>
                    </a:solidFill>
                  </a:tcPr>
                </a:tc>
              </a:tr>
              <a:tr h="1518650">
                <a:tc>
                  <a:txBody>
                    <a:bodyPr/>
                    <a:lstStyle/>
                    <a:p>
                      <a:pPr indent="0" lvl="0" marL="0" rtl="0" algn="l">
                        <a:spcBef>
                          <a:spcPts val="0"/>
                        </a:spcBef>
                        <a:spcAft>
                          <a:spcPts val="0"/>
                        </a:spcAft>
                        <a:buNone/>
                      </a:pPr>
                      <a:r>
                        <a:rPr lang="en-GB"/>
                        <a:t>Wednesday - 31/03/2021</a:t>
                      </a:r>
                      <a:endParaRPr/>
                    </a:p>
                  </a:txBody>
                  <a:tcPr marT="91425" marB="91425" marR="91425" marL="91425" anchor="ctr">
                    <a:lnT cap="flat" cmpd="sng" w="28575">
                      <a:solidFill>
                        <a:srgbClr val="B7B7B7"/>
                      </a:solidFill>
                      <a:prstDash val="solid"/>
                      <a:round/>
                      <a:headEnd len="sm" w="sm" type="none"/>
                      <a:tailEnd len="sm" w="sm" type="none"/>
                    </a:lnT>
                  </a:tcPr>
                </a:tc>
                <a:tc>
                  <a:txBody>
                    <a:bodyPr/>
                    <a:lstStyle/>
                    <a:p>
                      <a:pPr indent="-317500" lvl="0" marL="457200" rtl="0" algn="l">
                        <a:spcBef>
                          <a:spcPts val="0"/>
                        </a:spcBef>
                        <a:spcAft>
                          <a:spcPts val="0"/>
                        </a:spcAft>
                        <a:buSzPts val="1400"/>
                        <a:buChar char="●"/>
                      </a:pPr>
                      <a:r>
                        <a:rPr lang="en-GB"/>
                        <a:t>Presented my understanding on trends in automotive industry by speaking in front of all my team-mates.</a:t>
                      </a:r>
                      <a:endParaRPr/>
                    </a:p>
                    <a:p>
                      <a:pPr indent="0" lvl="0" marL="0" rtl="0" algn="l">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317500" lvl="0" marL="457200" rtl="0" algn="l">
                        <a:spcBef>
                          <a:spcPts val="0"/>
                        </a:spcBef>
                        <a:spcAft>
                          <a:spcPts val="0"/>
                        </a:spcAft>
                        <a:buSzPts val="1400"/>
                        <a:buChar char="●"/>
                      </a:pPr>
                      <a:r>
                        <a:rPr lang="en-GB"/>
                        <a:t>Prepared and appeared for Web-API viva.</a:t>
                      </a:r>
                      <a:endParaRPr/>
                    </a:p>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r>
              <a:tr h="2037925">
                <a:tc>
                  <a:txBody>
                    <a:bodyPr/>
                    <a:lstStyle/>
                    <a:p>
                      <a:pPr indent="0" lvl="0" marL="0" rtl="0" algn="l">
                        <a:spcBef>
                          <a:spcPts val="0"/>
                        </a:spcBef>
                        <a:spcAft>
                          <a:spcPts val="0"/>
                        </a:spcAft>
                        <a:buNone/>
                      </a:pPr>
                      <a:r>
                        <a:rPr lang="en-GB"/>
                        <a:t>Thursday - 01/03/2021</a:t>
                      </a:r>
                      <a:endParaRPr/>
                    </a:p>
                  </a:txBody>
                  <a:tcPr marT="91425" marB="91425" marR="91425" marL="91425" anchor="ctr"/>
                </a:tc>
                <a:tc>
                  <a:txBody>
                    <a:bodyPr/>
                    <a:lstStyle/>
                    <a:p>
                      <a:pPr indent="-317500" lvl="0" marL="457200" rtl="0" algn="l">
                        <a:lnSpc>
                          <a:spcPct val="115000"/>
                        </a:lnSpc>
                        <a:spcBef>
                          <a:spcPts val="1200"/>
                        </a:spcBef>
                        <a:spcAft>
                          <a:spcPts val="0"/>
                        </a:spcAft>
                        <a:buSzPts val="1400"/>
                        <a:buChar char="●"/>
                      </a:pPr>
                      <a:r>
                        <a:rPr lang="en-GB"/>
                        <a:t>Went </a:t>
                      </a:r>
                      <a:r>
                        <a:rPr lang="en-GB"/>
                        <a:t>through</a:t>
                      </a:r>
                      <a:r>
                        <a:rPr lang="en-GB"/>
                        <a:t> the website of autoflex.nl and developed a basic level of understanding on it.</a:t>
                      </a:r>
                      <a:endParaRPr/>
                    </a:p>
                    <a:p>
                      <a:pPr indent="0" lvl="0" marL="0" rtl="0" algn="l">
                        <a:lnSpc>
                          <a:spcPct val="6000"/>
                        </a:lnSpc>
                        <a:spcBef>
                          <a:spcPts val="1200"/>
                        </a:spcBef>
                        <a:spcAft>
                          <a:spcPts val="0"/>
                        </a:spcAft>
                        <a:buNone/>
                      </a:pPr>
                      <a:r>
                        <a:t/>
                      </a:r>
                      <a:endParaRPr/>
                    </a:p>
                    <a:p>
                      <a:pPr indent="-317500" lvl="0" marL="457200" rtl="0" algn="l">
                        <a:lnSpc>
                          <a:spcPct val="115000"/>
                        </a:lnSpc>
                        <a:spcBef>
                          <a:spcPts val="1200"/>
                        </a:spcBef>
                        <a:spcAft>
                          <a:spcPts val="0"/>
                        </a:spcAft>
                        <a:buSzPts val="1400"/>
                        <a:buChar char="●"/>
                      </a:pPr>
                      <a:r>
                        <a:rPr lang="en-GB"/>
                        <a:t>Prepared a weekly report for 29/03/2021 to 01/03/2021 which includes the tasks performed, learnings, challenges faced and the documentation skills that I developed along.</a:t>
                      </a:r>
                      <a:endParaRPr/>
                    </a:p>
                  </a:txBody>
                  <a:tcPr marT="90000"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8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48" name="Google Shape;548;p84"/>
          <p:cNvSpPr/>
          <p:nvPr/>
        </p:nvSpPr>
        <p:spPr>
          <a:xfrm>
            <a:off x="0" y="0"/>
            <a:ext cx="9144000" cy="5143500"/>
          </a:xfrm>
          <a:prstGeom prst="rect">
            <a:avLst/>
          </a:prstGeom>
          <a:gradFill>
            <a:gsLst>
              <a:gs pos="0">
                <a:srgbClr val="0F75BC">
                  <a:alpha val="84705"/>
                </a:srgbClr>
              </a:gs>
              <a:gs pos="100000">
                <a:srgbClr val="3B3B3D">
                  <a:alpha val="84705"/>
                </a:srgbClr>
              </a:gs>
            </a:gsLst>
            <a:lin ang="0" scaled="0"/>
          </a:gradFill>
          <a:ln>
            <a:noFill/>
          </a:ln>
        </p:spPr>
        <p:txBody>
          <a:bodyPr anchorCtr="0" anchor="t" bIns="34275" lIns="68575" spcFirstLastPara="1" rIns="68575" wrap="square" tIns="34275">
            <a:noAutofit/>
          </a:bodyPr>
          <a:lstStyle/>
          <a:p>
            <a:pPr indent="0" lvl="0" marL="0" marR="0" rtl="0" algn="r">
              <a:lnSpc>
                <a:spcPct val="80000"/>
              </a:lnSpc>
              <a:spcBef>
                <a:spcPts val="0"/>
              </a:spcBef>
              <a:spcAft>
                <a:spcPts val="0"/>
              </a:spcAft>
              <a:buClr>
                <a:schemeClr val="dk1"/>
              </a:buClr>
              <a:buSzPts val="1100"/>
              <a:buFont typeface="Calibri"/>
              <a:buNone/>
            </a:pPr>
            <a:r>
              <a:t/>
            </a:r>
            <a:endParaRPr b="0" i="0" sz="1100" u="none" cap="none" strike="noStrike">
              <a:solidFill>
                <a:srgbClr val="FFFFFF"/>
              </a:solidFill>
              <a:latin typeface="Calibri"/>
              <a:ea typeface="Calibri"/>
              <a:cs typeface="Calibri"/>
              <a:sym typeface="Calibri"/>
            </a:endParaRPr>
          </a:p>
        </p:txBody>
      </p:sp>
      <p:sp>
        <p:nvSpPr>
          <p:cNvPr id="549" name="Google Shape;549;p84"/>
          <p:cNvSpPr txBox="1"/>
          <p:nvPr/>
        </p:nvSpPr>
        <p:spPr>
          <a:xfrm>
            <a:off x="2198902" y="2013813"/>
            <a:ext cx="5212200" cy="1234500"/>
          </a:xfrm>
          <a:prstGeom prst="rect">
            <a:avLst/>
          </a:prstGeom>
          <a:noFill/>
          <a:ln cap="flat" cmpd="sng" w="127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FFFFFF"/>
              </a:solidFill>
              <a:latin typeface="Arial"/>
              <a:ea typeface="Arial"/>
              <a:cs typeface="Arial"/>
              <a:sym typeface="Arial"/>
            </a:endParaRPr>
          </a:p>
        </p:txBody>
      </p:sp>
      <p:sp>
        <p:nvSpPr>
          <p:cNvPr id="550" name="Google Shape;550;p84"/>
          <p:cNvSpPr/>
          <p:nvPr/>
        </p:nvSpPr>
        <p:spPr>
          <a:xfrm>
            <a:off x="6525616" y="1328663"/>
            <a:ext cx="2098658" cy="2481756"/>
          </a:xfrm>
          <a:custGeom>
            <a:rect b="b" l="l" r="r" t="t"/>
            <a:pathLst>
              <a:path extrusionOk="0" h="4392488" w="3833166">
                <a:moveTo>
                  <a:pt x="19049" y="1086693"/>
                </a:moveTo>
                <a:lnTo>
                  <a:pt x="16742" y="0"/>
                </a:lnTo>
                <a:lnTo>
                  <a:pt x="3833166" y="0"/>
                </a:lnTo>
                <a:lnTo>
                  <a:pt x="3833166" y="4392488"/>
                </a:lnTo>
                <a:lnTo>
                  <a:pt x="16742" y="4392488"/>
                </a:lnTo>
                <a:lnTo>
                  <a:pt x="0" y="3506043"/>
                </a:lnTo>
              </a:path>
            </a:pathLst>
          </a:custGeom>
          <a:noFill/>
          <a:ln cap="flat" cmpd="sng" w="2762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300"/>
              <a:buFont typeface="Calibri"/>
              <a:buNone/>
            </a:pPr>
            <a:r>
              <a:t/>
            </a:r>
            <a:endParaRPr b="0" i="0" sz="1300" u="none" cap="none" strike="noStrike">
              <a:solidFill>
                <a:srgbClr val="FFFFFF"/>
              </a:solidFill>
              <a:latin typeface="Calibri"/>
              <a:ea typeface="Calibri"/>
              <a:cs typeface="Calibri"/>
              <a:sym typeface="Calibri"/>
            </a:endParaRPr>
          </a:p>
        </p:txBody>
      </p:sp>
      <p:sp>
        <p:nvSpPr>
          <p:cNvPr id="551" name="Google Shape;551;p84"/>
          <p:cNvSpPr txBox="1"/>
          <p:nvPr/>
        </p:nvSpPr>
        <p:spPr>
          <a:xfrm>
            <a:off x="2164612" y="2013813"/>
            <a:ext cx="5280600" cy="1234500"/>
          </a:xfrm>
          <a:prstGeom prst="rect">
            <a:avLst/>
          </a:prstGeom>
          <a:no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37500"/>
              </a:lnSpc>
              <a:spcBef>
                <a:spcPts val="0"/>
              </a:spcBef>
              <a:spcAft>
                <a:spcPts val="0"/>
              </a:spcAft>
              <a:buClr>
                <a:srgbClr val="FFFFFF"/>
              </a:buClr>
              <a:buSzPts val="2400"/>
              <a:buFont typeface="Quattrocento Sans"/>
              <a:buNone/>
            </a:pPr>
            <a:r>
              <a:rPr lang="en-GB" sz="2400">
                <a:solidFill>
                  <a:srgbClr val="FFFFFF"/>
                </a:solidFill>
                <a:latin typeface="Quattrocento Sans"/>
                <a:ea typeface="Quattrocento Sans"/>
                <a:cs typeface="Quattrocento Sans"/>
                <a:sym typeface="Quattrocento Sans"/>
              </a:rPr>
              <a:t>LEARNINGS</a:t>
            </a:r>
            <a:endParaRPr b="0" i="0" sz="24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500"/>
                                        <p:tgtEl>
                                          <p:spTgt spid="549"/>
                                        </p:tgtEl>
                                        <p:attrNameLst>
                                          <p:attrName>ppt_w</p:attrName>
                                        </p:attrNameLst>
                                      </p:cBhvr>
                                      <p:tavLst>
                                        <p:tav fmla="" tm="0">
                                          <p:val>
                                            <p:strVal val="0"/>
                                          </p:val>
                                        </p:tav>
                                        <p:tav fmla="" tm="100000">
                                          <p:val>
                                            <p:strVal val="#ppt_w"/>
                                          </p:val>
                                        </p:tav>
                                      </p:tavLst>
                                    </p:anim>
                                    <p:anim calcmode="lin" valueType="num">
                                      <p:cBhvr additive="base">
                                        <p:cTn dur="500"/>
                                        <p:tgtEl>
                                          <p:spTgt spid="54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5"/>
          <p:cNvSpPr txBox="1"/>
          <p:nvPr/>
        </p:nvSpPr>
        <p:spPr>
          <a:xfrm>
            <a:off x="475060" y="20170"/>
            <a:ext cx="8668800" cy="327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100"/>
              <a:buFont typeface="Arial"/>
              <a:buNone/>
            </a:pPr>
            <a:r>
              <a:rPr lang="en-GB" sz="2100"/>
              <a:t>LEARNINGS</a:t>
            </a:r>
            <a:endParaRPr b="0" i="0" sz="2100" u="none" cap="none" strike="noStrike">
              <a:solidFill>
                <a:srgbClr val="000000"/>
              </a:solidFill>
              <a:latin typeface="Arial"/>
              <a:ea typeface="Arial"/>
              <a:cs typeface="Arial"/>
              <a:sym typeface="Arial"/>
            </a:endParaRPr>
          </a:p>
        </p:txBody>
      </p:sp>
      <p:graphicFrame>
        <p:nvGraphicFramePr>
          <p:cNvPr id="557" name="Google Shape;557;p85"/>
          <p:cNvGraphicFramePr/>
          <p:nvPr/>
        </p:nvGraphicFramePr>
        <p:xfrm>
          <a:off x="629450" y="516249"/>
          <a:ext cx="3000000" cy="3000000"/>
        </p:xfrm>
        <a:graphic>
          <a:graphicData uri="http://schemas.openxmlformats.org/drawingml/2006/table">
            <a:tbl>
              <a:tblPr>
                <a:noFill/>
                <a:tableStyleId>{5979E9FA-6411-4459-9967-86D86731659C}</a:tableStyleId>
              </a:tblPr>
              <a:tblGrid>
                <a:gridCol w="2851025"/>
                <a:gridCol w="5348925"/>
              </a:tblGrid>
              <a:tr h="619050">
                <a:tc>
                  <a:txBody>
                    <a:bodyPr/>
                    <a:lstStyle/>
                    <a:p>
                      <a:pPr indent="0" lvl="0" marL="0" rtl="0" algn="ctr">
                        <a:spcBef>
                          <a:spcPts val="0"/>
                        </a:spcBef>
                        <a:spcAft>
                          <a:spcPts val="0"/>
                        </a:spcAft>
                        <a:buNone/>
                      </a:pPr>
                      <a:r>
                        <a:rPr b="1" lang="en-GB"/>
                        <a:t>Date and Day</a:t>
                      </a:r>
                      <a:endParaRPr b="1"/>
                    </a:p>
                  </a:txBody>
                  <a:tcPr marT="91425" marB="91425" marR="91425" marL="91425" anchor="ctr">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GB"/>
                        <a:t>Learnings</a:t>
                      </a:r>
                      <a:endParaRPr b="1"/>
                    </a:p>
                  </a:txBody>
                  <a:tcPr marT="91425" marB="91425" marR="91425" marL="91425" anchor="ctr">
                    <a:lnL cap="flat" cmpd="sng" w="28575">
                      <a:solidFill>
                        <a:srgbClr val="B7B7B7"/>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D9D9D9"/>
                    </a:solidFill>
                  </a:tcPr>
                </a:tc>
              </a:tr>
              <a:tr h="1369325">
                <a:tc>
                  <a:txBody>
                    <a:bodyPr/>
                    <a:lstStyle/>
                    <a:p>
                      <a:pPr indent="0" lvl="0" marL="0" rtl="0" algn="l">
                        <a:spcBef>
                          <a:spcPts val="0"/>
                        </a:spcBef>
                        <a:spcAft>
                          <a:spcPts val="0"/>
                        </a:spcAft>
                        <a:buNone/>
                      </a:pPr>
                      <a:r>
                        <a:rPr lang="en-GB"/>
                        <a:t> Monday - 29/03/2021</a:t>
                      </a:r>
                      <a:endParaRPr/>
                    </a:p>
                  </a:txBody>
                  <a:tcPr marT="91425" marB="91425" marR="91425" marL="91425" anchor="ctr">
                    <a:lnT cap="flat" cmpd="sng" w="28575">
                      <a:solidFill>
                        <a:srgbClr val="B7B7B7"/>
                      </a:solidFill>
                      <a:prstDash val="solid"/>
                      <a:round/>
                      <a:headEnd len="sm" w="sm" type="none"/>
                      <a:tailEnd len="sm" w="sm" type="none"/>
                    </a:lnT>
                  </a:tcPr>
                </a:tc>
                <a:tc>
                  <a:txBody>
                    <a:bodyPr/>
                    <a:lstStyle/>
                    <a:p>
                      <a:pPr indent="0" lvl="0" marL="0" rtl="0" algn="ctr">
                        <a:spcBef>
                          <a:spcPts val="0"/>
                        </a:spcBef>
                        <a:spcAft>
                          <a:spcPts val="0"/>
                        </a:spcAft>
                        <a:buNone/>
                      </a:pPr>
                      <a:r>
                        <a:rPr lang="en-GB">
                          <a:highlight>
                            <a:srgbClr val="FFFF00"/>
                          </a:highlight>
                        </a:rPr>
                        <a:t> Holiday -  Dhuleti  Festival</a:t>
                      </a:r>
                      <a:endParaRPr>
                        <a:highlight>
                          <a:srgbClr val="FFFF00"/>
                        </a:highlight>
                      </a:endParaRPr>
                    </a:p>
                  </a:txBody>
                  <a:tcPr marT="91425" marB="91425" marR="91425" marL="91425" anchor="ctr">
                    <a:lnT cap="flat" cmpd="sng" w="28575">
                      <a:solidFill>
                        <a:srgbClr val="9E9E9E"/>
                      </a:solidFill>
                      <a:prstDash val="solid"/>
                      <a:round/>
                      <a:headEnd len="sm" w="sm" type="none"/>
                      <a:tailEnd len="sm" w="sm" type="none"/>
                    </a:lnT>
                  </a:tcPr>
                </a:tc>
              </a:tr>
              <a:tr h="2105425">
                <a:tc>
                  <a:txBody>
                    <a:bodyPr/>
                    <a:lstStyle/>
                    <a:p>
                      <a:pPr indent="0" lvl="0" marL="0" rtl="0" algn="l">
                        <a:spcBef>
                          <a:spcPts val="0"/>
                        </a:spcBef>
                        <a:spcAft>
                          <a:spcPts val="0"/>
                        </a:spcAft>
                        <a:buNone/>
                      </a:pPr>
                      <a:r>
                        <a:rPr lang="en-GB"/>
                        <a:t>Tuesday - 30/03/2021</a:t>
                      </a:r>
                      <a:endParaRPr/>
                    </a:p>
                  </a:txBody>
                  <a:tcPr marT="91425" marB="91425" marR="91425" marL="91425" anchor="ctr"/>
                </a:tc>
                <a:tc>
                  <a:txBody>
                    <a:bodyPr/>
                    <a:lstStyle/>
                    <a:p>
                      <a:pPr indent="-276100" lvl="0" marL="457200" rtl="0" algn="l">
                        <a:lnSpc>
                          <a:spcPct val="115000"/>
                        </a:lnSpc>
                        <a:spcBef>
                          <a:spcPts val="1200"/>
                        </a:spcBef>
                        <a:spcAft>
                          <a:spcPts val="0"/>
                        </a:spcAft>
                        <a:buClr>
                          <a:schemeClr val="dk1"/>
                        </a:buClr>
                        <a:buSzPts val="1400"/>
                        <a:buChar char="●"/>
                      </a:pPr>
                      <a:r>
                        <a:rPr lang="en-GB">
                          <a:solidFill>
                            <a:schemeClr val="dk1"/>
                          </a:solidFill>
                        </a:rPr>
                        <a:t>Learnt about how an actual eVHC is performed by seeing the demonstration of SuperService Triage. Also, </a:t>
                      </a:r>
                      <a:r>
                        <a:rPr lang="en-GB">
                          <a:solidFill>
                            <a:schemeClr val="dk1"/>
                          </a:solidFill>
                        </a:rPr>
                        <a:t>understood</a:t>
                      </a:r>
                      <a:r>
                        <a:rPr lang="en-GB">
                          <a:solidFill>
                            <a:schemeClr val="dk1"/>
                          </a:solidFill>
                        </a:rPr>
                        <a:t> the various processes and stages involved for the same.</a:t>
                      </a:r>
                      <a:endParaRPr>
                        <a:solidFill>
                          <a:schemeClr val="dk1"/>
                        </a:solidFill>
                      </a:endParaRPr>
                    </a:p>
                    <a:p>
                      <a:pPr indent="0" lvl="0" marL="457200" rtl="0" algn="l">
                        <a:lnSpc>
                          <a:spcPct val="6000"/>
                        </a:lnSpc>
                        <a:spcBef>
                          <a:spcPts val="1200"/>
                        </a:spcBef>
                        <a:spcAft>
                          <a:spcPts val="0"/>
                        </a:spcAft>
                        <a:buNone/>
                      </a:pPr>
                      <a:r>
                        <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GB">
                          <a:solidFill>
                            <a:schemeClr val="dk1"/>
                          </a:solidFill>
                        </a:rPr>
                        <a:t>Understood the importance of “eascy” -&gt; e- electrify , a - autonomous, s - shared, c - connected, y - yearly updated for vehicles in automotive industry.</a:t>
                      </a:r>
                      <a:endParaRPr baseline="30000">
                        <a:solidFill>
                          <a:schemeClr val="dk1"/>
                        </a:solidFil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6"/>
          <p:cNvSpPr txBox="1"/>
          <p:nvPr/>
        </p:nvSpPr>
        <p:spPr>
          <a:xfrm>
            <a:off x="475060" y="20170"/>
            <a:ext cx="8668800" cy="327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100"/>
              <a:buFont typeface="Arial"/>
              <a:buNone/>
            </a:pPr>
            <a:r>
              <a:rPr lang="en-GB" sz="2100"/>
              <a:t>LEARNINGS</a:t>
            </a:r>
            <a:endParaRPr b="0" i="0" sz="2100" u="none" cap="none" strike="noStrike">
              <a:solidFill>
                <a:srgbClr val="000000"/>
              </a:solidFill>
              <a:latin typeface="Arial"/>
              <a:ea typeface="Arial"/>
              <a:cs typeface="Arial"/>
              <a:sym typeface="Arial"/>
            </a:endParaRPr>
          </a:p>
        </p:txBody>
      </p:sp>
      <p:graphicFrame>
        <p:nvGraphicFramePr>
          <p:cNvPr id="563" name="Google Shape;563;p86"/>
          <p:cNvGraphicFramePr/>
          <p:nvPr/>
        </p:nvGraphicFramePr>
        <p:xfrm>
          <a:off x="629450" y="536445"/>
          <a:ext cx="3000000" cy="3000000"/>
        </p:xfrm>
        <a:graphic>
          <a:graphicData uri="http://schemas.openxmlformats.org/drawingml/2006/table">
            <a:tbl>
              <a:tblPr>
                <a:noFill/>
                <a:tableStyleId>{5979E9FA-6411-4459-9967-86D86731659C}</a:tableStyleId>
              </a:tblPr>
              <a:tblGrid>
                <a:gridCol w="2851025"/>
                <a:gridCol w="5348925"/>
              </a:tblGrid>
              <a:tr h="610650">
                <a:tc>
                  <a:txBody>
                    <a:bodyPr/>
                    <a:lstStyle/>
                    <a:p>
                      <a:pPr indent="0" lvl="0" marL="0" rtl="0" algn="ctr">
                        <a:spcBef>
                          <a:spcPts val="0"/>
                        </a:spcBef>
                        <a:spcAft>
                          <a:spcPts val="0"/>
                        </a:spcAft>
                        <a:buNone/>
                      </a:pPr>
                      <a:r>
                        <a:rPr b="1" lang="en-GB"/>
                        <a:t>Date and Day</a:t>
                      </a:r>
                      <a:endParaRPr b="1"/>
                    </a:p>
                  </a:txBody>
                  <a:tcPr marT="91425" marB="91425" marR="91425" marL="91425" anchor="ctr">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GB"/>
                        <a:t>Learnings</a:t>
                      </a:r>
                      <a:endParaRPr b="1"/>
                    </a:p>
                  </a:txBody>
                  <a:tcPr marT="91425" marB="91425" marR="91425" marL="91425" anchor="ctr">
                    <a:lnL cap="flat" cmpd="sng" w="28575">
                      <a:solidFill>
                        <a:srgbClr val="B7B7B7"/>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D9D9D9"/>
                    </a:solidFill>
                  </a:tcPr>
                </a:tc>
              </a:tr>
              <a:tr h="1561225">
                <a:tc>
                  <a:txBody>
                    <a:bodyPr/>
                    <a:lstStyle/>
                    <a:p>
                      <a:pPr indent="0" lvl="0" marL="0" rtl="0" algn="l">
                        <a:spcBef>
                          <a:spcPts val="0"/>
                        </a:spcBef>
                        <a:spcAft>
                          <a:spcPts val="0"/>
                        </a:spcAft>
                        <a:buNone/>
                      </a:pPr>
                      <a:r>
                        <a:rPr lang="en-GB"/>
                        <a:t>Wednesday - 31/03/2021</a:t>
                      </a:r>
                      <a:endParaRPr/>
                    </a:p>
                  </a:txBody>
                  <a:tcPr marT="91425" marB="91425" marR="91425" marL="91425" anchor="ctr">
                    <a:lnT cap="flat" cmpd="sng" w="28575">
                      <a:solidFill>
                        <a:srgbClr val="B7B7B7"/>
                      </a:solidFill>
                      <a:prstDash val="solid"/>
                      <a:round/>
                      <a:headEnd len="sm" w="sm" type="none"/>
                      <a:tailEnd len="sm" w="sm" type="none"/>
                    </a:lnT>
                  </a:tcPr>
                </a:tc>
                <a:tc>
                  <a:txBody>
                    <a:bodyPr/>
                    <a:lstStyle/>
                    <a:p>
                      <a:pPr indent="-317500" lvl="0" marL="457200" rtl="0" algn="l">
                        <a:spcBef>
                          <a:spcPts val="0"/>
                        </a:spcBef>
                        <a:spcAft>
                          <a:spcPts val="0"/>
                        </a:spcAft>
                        <a:buSzPts val="1400"/>
                        <a:buChar char="●"/>
                      </a:pPr>
                      <a:r>
                        <a:rPr lang="en-GB"/>
                        <a:t>When I was sharing my </a:t>
                      </a:r>
                      <a:r>
                        <a:rPr lang="en-GB"/>
                        <a:t>knowledge</a:t>
                      </a:r>
                      <a:r>
                        <a:rPr lang="en-GB"/>
                        <a:t> on trends in </a:t>
                      </a:r>
                      <a:r>
                        <a:rPr lang="en-GB"/>
                        <a:t>automotive industry, it helped me improve upon my communication and presentation skills, as it was reviewed.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I had to prepare for Web-API viva in a short interval of time. So, I learnt how can we prepare for something under strict deadlines.</a:t>
                      </a:r>
                      <a:endParaRPr/>
                    </a:p>
                  </a:txBody>
                  <a:tcPr marT="91425" marB="91425" marR="91425" marL="91425">
                    <a:lnT cap="flat" cmpd="sng" w="28575">
                      <a:solidFill>
                        <a:srgbClr val="9E9E9E"/>
                      </a:solidFill>
                      <a:prstDash val="solid"/>
                      <a:round/>
                      <a:headEnd len="sm" w="sm" type="none"/>
                      <a:tailEnd len="sm" w="sm" type="none"/>
                    </a:lnT>
                  </a:tcPr>
                </a:tc>
              </a:tr>
              <a:tr h="1836500">
                <a:tc>
                  <a:txBody>
                    <a:bodyPr/>
                    <a:lstStyle/>
                    <a:p>
                      <a:pPr indent="0" lvl="0" marL="0" rtl="0" algn="l">
                        <a:spcBef>
                          <a:spcPts val="0"/>
                        </a:spcBef>
                        <a:spcAft>
                          <a:spcPts val="0"/>
                        </a:spcAft>
                        <a:buNone/>
                      </a:pPr>
                      <a:r>
                        <a:rPr lang="en-GB"/>
                        <a:t>Thursday - 01/03/2021</a:t>
                      </a:r>
                      <a:endParaRPr/>
                    </a:p>
                  </a:txBody>
                  <a:tcPr marT="91425" marB="91425" marR="91425" marL="91425" anchor="ctr"/>
                </a:tc>
                <a:tc>
                  <a:txBody>
                    <a:bodyPr/>
                    <a:lstStyle/>
                    <a:p>
                      <a:pPr indent="-317500" lvl="0" marL="457200" rtl="0" algn="l">
                        <a:lnSpc>
                          <a:spcPct val="115000"/>
                        </a:lnSpc>
                        <a:spcBef>
                          <a:spcPts val="1200"/>
                        </a:spcBef>
                        <a:spcAft>
                          <a:spcPts val="0"/>
                        </a:spcAft>
                        <a:buSzPts val="1400"/>
                        <a:buChar char="●"/>
                      </a:pPr>
                      <a:r>
                        <a:rPr lang="en-GB"/>
                        <a:t>I prepared a weekly report in form of a </a:t>
                      </a:r>
                      <a:r>
                        <a:rPr lang="en-GB"/>
                        <a:t>presentation. As a result, it added value to my presentation skills: how to use a template, to create a table in PPT and bullets in it, etc</a:t>
                      </a:r>
                      <a:endParaRPr/>
                    </a:p>
                    <a:p>
                      <a:pPr indent="0" lvl="0" marL="0" rtl="0" algn="l">
                        <a:lnSpc>
                          <a:spcPct val="6000"/>
                        </a:lnSpc>
                        <a:spcBef>
                          <a:spcPts val="1200"/>
                        </a:spcBef>
                        <a:spcAft>
                          <a:spcPts val="0"/>
                        </a:spcAft>
                        <a:buNone/>
                      </a:pPr>
                      <a:r>
                        <a:t/>
                      </a:r>
                      <a:endParaRPr/>
                    </a:p>
                    <a:p>
                      <a:pPr indent="-317500" lvl="0" marL="457200" rtl="0" algn="l">
                        <a:lnSpc>
                          <a:spcPct val="115000"/>
                        </a:lnSpc>
                        <a:spcBef>
                          <a:spcPts val="1200"/>
                        </a:spcBef>
                        <a:spcAft>
                          <a:spcPts val="0"/>
                        </a:spcAft>
                        <a:buSzPts val="1400"/>
                        <a:buChar char="●"/>
                      </a:pPr>
                      <a:r>
                        <a:rPr lang="en-GB"/>
                        <a:t>.Learnt basic concepts regarding Garage Management System by examining the website of autoflex.nl.</a:t>
                      </a:r>
                      <a:endParaRPr/>
                    </a:p>
                  </a:txBody>
                  <a:tcPr marT="90000"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87"/>
          <p:cNvPicPr preferRelativeResize="0"/>
          <p:nvPr/>
        </p:nvPicPr>
        <p:blipFill rotWithShape="1">
          <a:blip r:embed="rId3">
            <a:alphaModFix/>
          </a:blip>
          <a:srcRect b="0" l="0" r="0" t="0"/>
          <a:stretch/>
        </p:blipFill>
        <p:spPr>
          <a:xfrm>
            <a:off x="0" y="0"/>
            <a:ext cx="9144000" cy="5143499"/>
          </a:xfrm>
          <a:prstGeom prst="rect">
            <a:avLst/>
          </a:prstGeom>
          <a:noFill/>
          <a:ln>
            <a:noFill/>
          </a:ln>
        </p:spPr>
      </p:pic>
      <p:pic>
        <p:nvPicPr>
          <p:cNvPr id="569" name="Google Shape;569;p87"/>
          <p:cNvPicPr preferRelativeResize="0"/>
          <p:nvPr/>
        </p:nvPicPr>
        <p:blipFill rotWithShape="1">
          <a:blip r:embed="rId4">
            <a:alphaModFix/>
          </a:blip>
          <a:srcRect b="0" l="18833" r="-7431" t="11401"/>
          <a:stretch/>
        </p:blipFill>
        <p:spPr>
          <a:xfrm flipH="1">
            <a:off x="2790635" y="1941119"/>
            <a:ext cx="1957708" cy="1487491"/>
          </a:xfrm>
          <a:prstGeom prst="parallelogram">
            <a:avLst>
              <a:gd fmla="val 56967" name="adj"/>
            </a:avLst>
          </a:prstGeom>
          <a:solidFill>
            <a:srgbClr val="0A0A0A"/>
          </a:solidFill>
          <a:ln>
            <a:noFill/>
          </a:ln>
        </p:spPr>
      </p:pic>
      <p:pic>
        <p:nvPicPr>
          <p:cNvPr id="570" name="Google Shape;570;p87"/>
          <p:cNvPicPr preferRelativeResize="0"/>
          <p:nvPr/>
        </p:nvPicPr>
        <p:blipFill rotWithShape="1">
          <a:blip r:embed="rId5">
            <a:alphaModFix/>
          </a:blip>
          <a:srcRect b="6313" l="3439" r="27056" t="24183"/>
          <a:stretch/>
        </p:blipFill>
        <p:spPr>
          <a:xfrm flipH="1">
            <a:off x="1561709" y="1941120"/>
            <a:ext cx="1957710" cy="1487490"/>
          </a:xfrm>
          <a:prstGeom prst="parallelogram">
            <a:avLst>
              <a:gd fmla="val 56647" name="adj"/>
            </a:avLst>
          </a:prstGeom>
          <a:noFill/>
          <a:ln>
            <a:noFill/>
          </a:ln>
        </p:spPr>
      </p:pic>
      <p:pic>
        <p:nvPicPr>
          <p:cNvPr id="571" name="Google Shape;571;p87"/>
          <p:cNvPicPr preferRelativeResize="0"/>
          <p:nvPr/>
        </p:nvPicPr>
        <p:blipFill rotWithShape="1">
          <a:blip r:embed="rId6">
            <a:alphaModFix/>
          </a:blip>
          <a:srcRect b="0" l="0" r="0" t="0"/>
          <a:stretch/>
        </p:blipFill>
        <p:spPr>
          <a:xfrm flipH="1">
            <a:off x="243780" y="1941157"/>
            <a:ext cx="1957710" cy="1482586"/>
          </a:xfrm>
          <a:prstGeom prst="parallelogram">
            <a:avLst>
              <a:gd fmla="val 56647" name="adj"/>
            </a:avLst>
          </a:prstGeom>
          <a:noFill/>
          <a:ln>
            <a:noFill/>
          </a:ln>
        </p:spPr>
      </p:pic>
      <p:sp>
        <p:nvSpPr>
          <p:cNvPr id="572" name="Google Shape;572;p87"/>
          <p:cNvSpPr txBox="1"/>
          <p:nvPr/>
        </p:nvSpPr>
        <p:spPr>
          <a:xfrm>
            <a:off x="799708" y="678184"/>
            <a:ext cx="2171837" cy="41549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300">
                <a:solidFill>
                  <a:schemeClr val="lt1"/>
                </a:solidFill>
                <a:latin typeface="Trebuchet MS"/>
                <a:ea typeface="Trebuchet MS"/>
                <a:cs typeface="Trebuchet MS"/>
                <a:sym typeface="Trebuchet MS"/>
              </a:rPr>
              <a:t>THANK YOU</a:t>
            </a:r>
            <a:endParaRPr sz="1100"/>
          </a:p>
        </p:txBody>
      </p:sp>
      <p:sp>
        <p:nvSpPr>
          <p:cNvPr id="573" name="Google Shape;573;p87"/>
          <p:cNvSpPr/>
          <p:nvPr/>
        </p:nvSpPr>
        <p:spPr>
          <a:xfrm>
            <a:off x="3016960" y="579394"/>
            <a:ext cx="547334" cy="54733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74" name="Google Shape;574;p87"/>
          <p:cNvGrpSpPr/>
          <p:nvPr/>
        </p:nvGrpSpPr>
        <p:grpSpPr>
          <a:xfrm>
            <a:off x="6174555" y="1614054"/>
            <a:ext cx="2451652" cy="2169917"/>
            <a:chOff x="8142563" y="2231491"/>
            <a:chExt cx="3268870" cy="2893223"/>
          </a:xfrm>
        </p:grpSpPr>
        <p:sp>
          <p:nvSpPr>
            <p:cNvPr id="575" name="Google Shape;575;p87"/>
            <p:cNvSpPr txBox="1"/>
            <p:nvPr/>
          </p:nvSpPr>
          <p:spPr>
            <a:xfrm>
              <a:off x="8142563" y="2231491"/>
              <a:ext cx="2515893" cy="52322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100">
                  <a:solidFill>
                    <a:srgbClr val="3B3B3D"/>
                  </a:solidFill>
                  <a:latin typeface="Calibri"/>
                  <a:ea typeface="Calibri"/>
                  <a:cs typeface="Calibri"/>
                  <a:sym typeface="Calibri"/>
                </a:rPr>
                <a:t>Contact us</a:t>
              </a:r>
              <a:endParaRPr sz="1100"/>
            </a:p>
          </p:txBody>
        </p:sp>
        <p:sp>
          <p:nvSpPr>
            <p:cNvPr id="576" name="Google Shape;576;p87"/>
            <p:cNvSpPr txBox="1"/>
            <p:nvPr/>
          </p:nvSpPr>
          <p:spPr>
            <a:xfrm>
              <a:off x="8142563" y="4570716"/>
              <a:ext cx="2189217" cy="55399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200">
                  <a:solidFill>
                    <a:srgbClr val="0F75BC"/>
                  </a:solidFill>
                  <a:latin typeface="Calibri"/>
                  <a:ea typeface="Calibri"/>
                  <a:cs typeface="Calibri"/>
                  <a:sym typeface="Calibri"/>
                </a:rPr>
                <a:t>E-mail</a:t>
              </a:r>
              <a:endParaRPr sz="1100"/>
            </a:p>
            <a:p>
              <a:pPr indent="0" lvl="0" marL="0" marR="0" rtl="0" algn="l">
                <a:spcBef>
                  <a:spcPts val="0"/>
                </a:spcBef>
                <a:spcAft>
                  <a:spcPts val="0"/>
                </a:spcAft>
                <a:buNone/>
              </a:pPr>
              <a:r>
                <a:rPr lang="en-GB" sz="1100">
                  <a:solidFill>
                    <a:srgbClr val="3B3B3D"/>
                  </a:solidFill>
                  <a:latin typeface="Calibri"/>
                  <a:ea typeface="Calibri"/>
                  <a:cs typeface="Calibri"/>
                  <a:sym typeface="Calibri"/>
                </a:rPr>
                <a:t>info@autofacets.com</a:t>
              </a:r>
              <a:endParaRPr sz="1100"/>
            </a:p>
          </p:txBody>
        </p:sp>
        <p:sp>
          <p:nvSpPr>
            <p:cNvPr id="577" name="Google Shape;577;p87"/>
            <p:cNvSpPr txBox="1"/>
            <p:nvPr/>
          </p:nvSpPr>
          <p:spPr>
            <a:xfrm>
              <a:off x="8142563" y="2722092"/>
              <a:ext cx="3268870" cy="113877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200">
                  <a:solidFill>
                    <a:srgbClr val="0F75BC"/>
                  </a:solidFill>
                  <a:latin typeface="Calibri"/>
                  <a:ea typeface="Calibri"/>
                  <a:cs typeface="Calibri"/>
                  <a:sym typeface="Calibri"/>
                </a:rPr>
                <a:t>Head office</a:t>
              </a:r>
              <a:endParaRPr sz="1100"/>
            </a:p>
            <a:p>
              <a:pPr indent="0" lvl="0" marL="0" marR="0" rtl="0" algn="l">
                <a:lnSpc>
                  <a:spcPct val="120000"/>
                </a:lnSpc>
                <a:spcBef>
                  <a:spcPts val="0"/>
                </a:spcBef>
                <a:spcAft>
                  <a:spcPts val="0"/>
                </a:spcAft>
                <a:buNone/>
              </a:pPr>
              <a:r>
                <a:rPr b="1" lang="en-GB" sz="1500">
                  <a:solidFill>
                    <a:srgbClr val="3B3B3D"/>
                  </a:solidFill>
                  <a:latin typeface="Calibri"/>
                  <a:ea typeface="Calibri"/>
                  <a:cs typeface="Calibri"/>
                  <a:sym typeface="Calibri"/>
                </a:rPr>
                <a:t>NINtec B.V. | Gateway Group</a:t>
              </a:r>
              <a:endParaRPr sz="1100"/>
            </a:p>
            <a:p>
              <a:pPr indent="0" lvl="0" marL="0" marR="0" rtl="0" algn="l">
                <a:spcBef>
                  <a:spcPts val="0"/>
                </a:spcBef>
                <a:spcAft>
                  <a:spcPts val="0"/>
                </a:spcAft>
                <a:buNone/>
              </a:pPr>
              <a:r>
                <a:rPr lang="en-GB" sz="1100">
                  <a:solidFill>
                    <a:srgbClr val="3B3B3D"/>
                  </a:solidFill>
                  <a:latin typeface="Calibri"/>
                  <a:ea typeface="Calibri"/>
                  <a:cs typeface="Calibri"/>
                  <a:sym typeface="Calibri"/>
                </a:rPr>
                <a:t>Maria Montessorilaan 5, 2719 DB</a:t>
              </a:r>
              <a:endParaRPr sz="1100"/>
            </a:p>
            <a:p>
              <a:pPr indent="0" lvl="0" marL="0" marR="0" rtl="0" algn="l">
                <a:spcBef>
                  <a:spcPts val="0"/>
                </a:spcBef>
                <a:spcAft>
                  <a:spcPts val="0"/>
                </a:spcAft>
                <a:buNone/>
              </a:pPr>
              <a:r>
                <a:rPr lang="en-GB" sz="1100">
                  <a:solidFill>
                    <a:srgbClr val="3B3B3D"/>
                  </a:solidFill>
                  <a:latin typeface="Calibri"/>
                  <a:ea typeface="Calibri"/>
                  <a:cs typeface="Calibri"/>
                  <a:sym typeface="Calibri"/>
                </a:rPr>
                <a:t>Zoetermeer, The Netherlands</a:t>
              </a:r>
              <a:endParaRPr sz="1100">
                <a:solidFill>
                  <a:srgbClr val="3B3B3D"/>
                </a:solidFill>
                <a:latin typeface="Calibri"/>
                <a:ea typeface="Calibri"/>
                <a:cs typeface="Calibri"/>
                <a:sym typeface="Calibri"/>
              </a:endParaRPr>
            </a:p>
          </p:txBody>
        </p:sp>
        <p:sp>
          <p:nvSpPr>
            <p:cNvPr id="578" name="Google Shape;578;p87"/>
            <p:cNvSpPr txBox="1"/>
            <p:nvPr/>
          </p:nvSpPr>
          <p:spPr>
            <a:xfrm>
              <a:off x="8142563" y="3932835"/>
              <a:ext cx="1819231" cy="55399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200">
                  <a:solidFill>
                    <a:srgbClr val="0F75BC"/>
                  </a:solidFill>
                  <a:latin typeface="Calibri"/>
                  <a:ea typeface="Calibri"/>
                  <a:cs typeface="Calibri"/>
                  <a:sym typeface="Calibri"/>
                </a:rPr>
                <a:t>Phone</a:t>
              </a:r>
              <a:endParaRPr sz="1100"/>
            </a:p>
            <a:p>
              <a:pPr indent="0" lvl="0" marL="0" marR="0" rtl="0" algn="l">
                <a:spcBef>
                  <a:spcPts val="0"/>
                </a:spcBef>
                <a:spcAft>
                  <a:spcPts val="0"/>
                </a:spcAft>
                <a:buNone/>
              </a:pPr>
              <a:r>
                <a:rPr lang="en-GB" sz="1100">
                  <a:solidFill>
                    <a:srgbClr val="3B3B3D"/>
                  </a:solidFill>
                  <a:latin typeface="Calibri"/>
                  <a:ea typeface="Calibri"/>
                  <a:cs typeface="Calibri"/>
                  <a:sym typeface="Calibri"/>
                </a:rPr>
                <a:t>+31 79 320 0980</a:t>
              </a:r>
              <a:endParaRPr sz="1100"/>
            </a:p>
          </p:txBody>
        </p:sp>
      </p:grpSp>
      <p:cxnSp>
        <p:nvCxnSpPr>
          <p:cNvPr id="579" name="Google Shape;579;p87"/>
          <p:cNvCxnSpPr/>
          <p:nvPr/>
        </p:nvCxnSpPr>
        <p:spPr>
          <a:xfrm>
            <a:off x="5933955" y="602222"/>
            <a:ext cx="0" cy="517313"/>
          </a:xfrm>
          <a:prstGeom prst="straightConnector1">
            <a:avLst/>
          </a:prstGeom>
          <a:noFill/>
          <a:ln cap="flat" cmpd="sng" w="9525">
            <a:solidFill>
              <a:srgbClr val="BFBFBF"/>
            </a:solidFill>
            <a:prstDash val="solid"/>
            <a:miter lim="800000"/>
            <a:headEnd len="sm" w="sm" type="none"/>
            <a:tailEnd len="sm" w="sm" type="none"/>
          </a:ln>
        </p:spPr>
      </p:cxnSp>
      <p:pic>
        <p:nvPicPr>
          <p:cNvPr id="580" name="Google Shape;580;p87"/>
          <p:cNvPicPr preferRelativeResize="0"/>
          <p:nvPr/>
        </p:nvPicPr>
        <p:blipFill rotWithShape="1">
          <a:blip r:embed="rId7">
            <a:alphaModFix/>
          </a:blip>
          <a:srcRect b="0" l="0" r="0" t="0"/>
          <a:stretch/>
        </p:blipFill>
        <p:spPr>
          <a:xfrm>
            <a:off x="3028114" y="606236"/>
            <a:ext cx="2604871" cy="5074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